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991" r:id="rId4"/>
    <p:sldMasterId id="2147484013" r:id="rId5"/>
  </p:sldMasterIdLst>
  <p:notesMasterIdLst>
    <p:notesMasterId r:id="rId11"/>
  </p:notesMasterIdLst>
  <p:handoutMasterIdLst>
    <p:handoutMasterId r:id="rId12"/>
  </p:handoutMasterIdLst>
  <p:sldIdLst>
    <p:sldId id="655" r:id="rId6"/>
    <p:sldId id="654" r:id="rId7"/>
    <p:sldId id="656" r:id="rId8"/>
    <p:sldId id="657" r:id="rId9"/>
    <p:sldId id="658" r:id="rId10"/>
  </p:sldIdLst>
  <p:sldSz cx="9144000" cy="5143500" type="screen16x9"/>
  <p:notesSz cx="6985000" cy="9283700"/>
  <p:defaultTextStyle>
    <a:defPPr>
      <a:defRPr lang="en-US"/>
    </a:defPPr>
    <a:lvl1pPr algn="l" rtl="0" eaLnBrk="0" fontAlgn="base" hangingPunct="0">
      <a:spcBef>
        <a:spcPct val="0"/>
      </a:spcBef>
      <a:spcAft>
        <a:spcPct val="0"/>
      </a:spcAft>
      <a:defRPr kern="1200">
        <a:solidFill>
          <a:schemeClr val="tx1"/>
        </a:solidFill>
        <a:latin typeface="Arial" charset="0"/>
        <a:ea typeface="ヒラギノ角ゴ Pro W3" pitchFamily="1" charset="-128"/>
        <a:cs typeface="+mn-cs"/>
      </a:defRPr>
    </a:lvl1pPr>
    <a:lvl2pPr marL="457200" algn="l" rtl="0" eaLnBrk="0" fontAlgn="base" hangingPunct="0">
      <a:spcBef>
        <a:spcPct val="0"/>
      </a:spcBef>
      <a:spcAft>
        <a:spcPct val="0"/>
      </a:spcAft>
      <a:defRPr kern="1200">
        <a:solidFill>
          <a:schemeClr val="tx1"/>
        </a:solidFill>
        <a:latin typeface="Arial" charset="0"/>
        <a:ea typeface="ヒラギノ角ゴ Pro W3" pitchFamily="1" charset="-128"/>
        <a:cs typeface="+mn-cs"/>
      </a:defRPr>
    </a:lvl2pPr>
    <a:lvl3pPr marL="914400" algn="l" rtl="0" eaLnBrk="0" fontAlgn="base" hangingPunct="0">
      <a:spcBef>
        <a:spcPct val="0"/>
      </a:spcBef>
      <a:spcAft>
        <a:spcPct val="0"/>
      </a:spcAft>
      <a:defRPr kern="1200">
        <a:solidFill>
          <a:schemeClr val="tx1"/>
        </a:solidFill>
        <a:latin typeface="Arial" charset="0"/>
        <a:ea typeface="ヒラギノ角ゴ Pro W3" pitchFamily="1" charset="-128"/>
        <a:cs typeface="+mn-cs"/>
      </a:defRPr>
    </a:lvl3pPr>
    <a:lvl4pPr marL="1371600" algn="l" rtl="0" eaLnBrk="0" fontAlgn="base" hangingPunct="0">
      <a:spcBef>
        <a:spcPct val="0"/>
      </a:spcBef>
      <a:spcAft>
        <a:spcPct val="0"/>
      </a:spcAft>
      <a:defRPr kern="1200">
        <a:solidFill>
          <a:schemeClr val="tx1"/>
        </a:solidFill>
        <a:latin typeface="Arial" charset="0"/>
        <a:ea typeface="ヒラギノ角ゴ Pro W3" pitchFamily="1" charset="-128"/>
        <a:cs typeface="+mn-cs"/>
      </a:defRPr>
    </a:lvl4pPr>
    <a:lvl5pPr marL="1828800" algn="l" rtl="0" eaLnBrk="0" fontAlgn="base" hangingPunct="0">
      <a:spcBef>
        <a:spcPct val="0"/>
      </a:spcBef>
      <a:spcAft>
        <a:spcPct val="0"/>
      </a:spcAft>
      <a:defRPr kern="1200">
        <a:solidFill>
          <a:schemeClr val="tx1"/>
        </a:solidFill>
        <a:latin typeface="Arial" charset="0"/>
        <a:ea typeface="ヒラギノ角ゴ Pro W3" pitchFamily="1" charset="-128"/>
        <a:cs typeface="+mn-cs"/>
      </a:defRPr>
    </a:lvl5pPr>
    <a:lvl6pPr marL="2286000" algn="l" defTabSz="914400" rtl="0" eaLnBrk="1" latinLnBrk="0" hangingPunct="1">
      <a:defRPr kern="1200">
        <a:solidFill>
          <a:schemeClr val="tx1"/>
        </a:solidFill>
        <a:latin typeface="Arial" charset="0"/>
        <a:ea typeface="ヒラギノ角ゴ Pro W3" pitchFamily="1" charset="-128"/>
        <a:cs typeface="+mn-cs"/>
      </a:defRPr>
    </a:lvl6pPr>
    <a:lvl7pPr marL="2743200" algn="l" defTabSz="914400" rtl="0" eaLnBrk="1" latinLnBrk="0" hangingPunct="1">
      <a:defRPr kern="1200">
        <a:solidFill>
          <a:schemeClr val="tx1"/>
        </a:solidFill>
        <a:latin typeface="Arial" charset="0"/>
        <a:ea typeface="ヒラギノ角ゴ Pro W3" pitchFamily="1" charset="-128"/>
        <a:cs typeface="+mn-cs"/>
      </a:defRPr>
    </a:lvl7pPr>
    <a:lvl8pPr marL="3200400" algn="l" defTabSz="914400" rtl="0" eaLnBrk="1" latinLnBrk="0" hangingPunct="1">
      <a:defRPr kern="1200">
        <a:solidFill>
          <a:schemeClr val="tx1"/>
        </a:solidFill>
        <a:latin typeface="Arial" charset="0"/>
        <a:ea typeface="ヒラギノ角ゴ Pro W3" pitchFamily="1" charset="-128"/>
        <a:cs typeface="+mn-cs"/>
      </a:defRPr>
    </a:lvl8pPr>
    <a:lvl9pPr marL="3657600" algn="l" defTabSz="914400" rtl="0" eaLnBrk="1" latinLnBrk="0" hangingPunct="1">
      <a:defRPr kern="1200">
        <a:solidFill>
          <a:schemeClr val="tx1"/>
        </a:solidFill>
        <a:latin typeface="Arial" charset="0"/>
        <a:ea typeface="ヒラギノ角ゴ Pro W3" pitchFamily="1" charset="-128"/>
        <a:cs typeface="+mn-cs"/>
      </a:defRPr>
    </a:lvl9pPr>
  </p:defaultTextStyle>
  <p:extLst>
    <p:ext uri="{EFAFB233-063F-42B5-8137-9DF3F51BA10A}">
      <p15:sldGuideLst xmlns:p15="http://schemas.microsoft.com/office/powerpoint/2012/main">
        <p15:guide id="1" orient="horz" pos="355" userDrawn="1">
          <p15:clr>
            <a:srgbClr val="A4A3A4"/>
          </p15:clr>
        </p15:guide>
        <p15:guide id="2" pos="2880" userDrawn="1">
          <p15:clr>
            <a:srgbClr val="A4A3A4"/>
          </p15:clr>
        </p15:guide>
        <p15:guide id="3" orient="horz" pos="612"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ove, Amber" initials="GA" lastIdx="2" clrIdx="0">
    <p:extLst>
      <p:ext uri="{19B8F6BF-5375-455C-9EA6-DF929625EA0E}">
        <p15:presenceInfo xmlns:p15="http://schemas.microsoft.com/office/powerpoint/2012/main" userId="S::agove@rti.org::e7f7290e-06b1-44fc-9bfc-f0fab0180b8e" providerId="AD"/>
      </p:ext>
    </p:extLst>
  </p:cmAuthor>
  <p:cmAuthor id="2" name="Rakusin, Mitchell" initials="RM" lastIdx="5" clrIdx="1">
    <p:extLst>
      <p:ext uri="{19B8F6BF-5375-455C-9EA6-DF929625EA0E}">
        <p15:presenceInfo xmlns:p15="http://schemas.microsoft.com/office/powerpoint/2012/main" userId="S::mrakusin@abcplus.rti.org::c2b20944-8db0-4c65-906f-1a8562471c1e" providerId="AD"/>
      </p:ext>
    </p:extLst>
  </p:cmAuthor>
  <p:cmAuthor id="3" name="Stern, Jonathan" initials="SJ" lastIdx="5" clrIdx="2">
    <p:extLst>
      <p:ext uri="{19B8F6BF-5375-455C-9EA6-DF929625EA0E}">
        <p15:presenceInfo xmlns:p15="http://schemas.microsoft.com/office/powerpoint/2012/main" userId="S::jstern@rti.org::f4984187-c529-42a1-94a6-092e57008612" providerId="AD"/>
      </p:ext>
    </p:extLst>
  </p:cmAuthor>
  <p:cmAuthor id="4" name="Greenwood, Barbara" initials="GB" lastIdx="1" clrIdx="3">
    <p:extLst>
      <p:ext uri="{19B8F6BF-5375-455C-9EA6-DF929625EA0E}">
        <p15:presenceInfo xmlns:p15="http://schemas.microsoft.com/office/powerpoint/2012/main" userId="S::bgreenwood@rti.org::13e056eb-1383-4707-a8e5-421005946cc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9999"/>
    <a:srgbClr val="6081B6"/>
    <a:srgbClr val="D0DF00"/>
    <a:srgbClr val="0F264A"/>
    <a:srgbClr val="00A3E0"/>
    <a:srgbClr val="C4A05A"/>
    <a:srgbClr val="B0008E"/>
    <a:srgbClr val="EA7600"/>
    <a:srgbClr val="CE0E2D"/>
    <a:srgbClr val="0A347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DAA4189-4A81-4D2C-9A7A-43544E02F8FF}" v="1" dt="2024-02-28T13:30:23.193"/>
    <p1510:client id="{88509A04-09C7-4D22-88FF-706701DF7B98}" v="2" dt="2024-02-28T19:34:40.93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257"/>
    <p:restoredTop sz="70858" autoAdjust="0"/>
  </p:normalViewPr>
  <p:slideViewPr>
    <p:cSldViewPr snapToGrid="0">
      <p:cViewPr varScale="1">
        <p:scale>
          <a:sx n="106" d="100"/>
          <a:sy n="106" d="100"/>
        </p:scale>
        <p:origin x="1080" y="108"/>
      </p:cViewPr>
      <p:guideLst>
        <p:guide orient="horz" pos="355"/>
        <p:guide pos="2880"/>
        <p:guide orient="horz" pos="612"/>
      </p:guideLst>
    </p:cSldViewPr>
  </p:slideViewPr>
  <p:notesTextViewPr>
    <p:cViewPr>
      <p:scale>
        <a:sx n="1" d="1"/>
        <a:sy n="1" d="1"/>
      </p:scale>
      <p:origin x="0" y="0"/>
    </p:cViewPr>
  </p:notesTextViewPr>
  <p:sorterViewPr>
    <p:cViewPr>
      <p:scale>
        <a:sx n="100" d="100"/>
        <a:sy n="100" d="100"/>
      </p:scale>
      <p:origin x="0" y="-208"/>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commentAuthors" Target="commentAuthors.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viewProps" Target="viewProps.xml"/><Relationship Id="rId10" Type="http://schemas.openxmlformats.org/officeDocument/2006/relationships/slide" Target="slides/slide5.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https://researchtriangleinstitute.sharepoint.com/sites/TusomeEGRAStudy2021/Shared%20Documents/General/SEL%20Journal%20Article/Analysis/Table%20and%20Statistics_Tusome_SEL_Study_2023.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759876557217091"/>
          <c:y val="4.5846028040464788E-2"/>
          <c:w val="0.83070094624339108"/>
          <c:h val="0.73944763186008788"/>
        </c:manualLayout>
      </c:layout>
      <c:barChart>
        <c:barDir val="col"/>
        <c:grouping val="stacked"/>
        <c:varyColors val="0"/>
        <c:ser>
          <c:idx val="0"/>
          <c:order val="0"/>
          <c:tx>
            <c:strRef>
              <c:f>'[Table and Statistics_Tusome_SEL_Study_2023.xlsx]Graphs new'!$C$53</c:f>
              <c:strCache>
                <c:ptCount val="1"/>
                <c:pt idx="0">
                  <c:v>With SEL covariates</c:v>
                </c:pt>
              </c:strCache>
            </c:strRef>
          </c:tx>
          <c:spPr>
            <a:solidFill>
              <a:schemeClr val="accent1"/>
            </a:solidFill>
            <a:ln>
              <a:noFill/>
            </a:ln>
            <a:effectLst/>
          </c:spPr>
          <c:invertIfNegative val="0"/>
          <c:cat>
            <c:strRef>
              <c:f>'[Table and Statistics_Tusome_SEL_Study_2023.xlsx]Graphs new'!$B$54:$B$56</c:f>
              <c:strCache>
                <c:ptCount val="3"/>
                <c:pt idx="0">
                  <c:v>Urban vs Rural</c:v>
                </c:pt>
                <c:pt idx="1">
                  <c:v>Wealth - Middle 1/3 vs Bottom 1/3</c:v>
                </c:pt>
                <c:pt idx="2">
                  <c:v>Wealth - Top 1/3 vs Bottom 1/3</c:v>
                </c:pt>
              </c:strCache>
            </c:strRef>
          </c:cat>
          <c:val>
            <c:numRef>
              <c:f>'[Table and Statistics_Tusome_SEL_Study_2023.xlsx]Graphs new'!$C$54:$C$56</c:f>
              <c:numCache>
                <c:formatCode>General</c:formatCode>
                <c:ptCount val="3"/>
                <c:pt idx="0">
                  <c:v>4.1100000000000003</c:v>
                </c:pt>
                <c:pt idx="1">
                  <c:v>4.55</c:v>
                </c:pt>
                <c:pt idx="2">
                  <c:v>3.47</c:v>
                </c:pt>
              </c:numCache>
            </c:numRef>
          </c:val>
          <c:extLst>
            <c:ext xmlns:c16="http://schemas.microsoft.com/office/drawing/2014/chart" uri="{C3380CC4-5D6E-409C-BE32-E72D297353CC}">
              <c16:uniqueId val="{00000000-680C-4246-BCCB-805C8D36DACD}"/>
            </c:ext>
          </c:extLst>
        </c:ser>
        <c:ser>
          <c:idx val="1"/>
          <c:order val="1"/>
          <c:tx>
            <c:strRef>
              <c:f>'[Table and Statistics_Tusome_SEL_Study_2023.xlsx]Graphs new'!$D$53</c:f>
              <c:strCache>
                <c:ptCount val="1"/>
                <c:pt idx="0">
                  <c:v>Without SEL covariates</c:v>
                </c:pt>
              </c:strCache>
            </c:strRef>
          </c:tx>
          <c:spPr>
            <a:solidFill>
              <a:schemeClr val="accent2"/>
            </a:solidFill>
            <a:ln>
              <a:noFill/>
            </a:ln>
            <a:effectLst/>
          </c:spPr>
          <c:invertIfNegative val="0"/>
          <c:cat>
            <c:strRef>
              <c:f>'[Table and Statistics_Tusome_SEL_Study_2023.xlsx]Graphs new'!$B$54:$B$56</c:f>
              <c:strCache>
                <c:ptCount val="3"/>
                <c:pt idx="0">
                  <c:v>Urban vs Rural</c:v>
                </c:pt>
                <c:pt idx="1">
                  <c:v>Wealth - Middle 1/3 vs Bottom 1/3</c:v>
                </c:pt>
                <c:pt idx="2">
                  <c:v>Wealth - Top 1/3 vs Bottom 1/3</c:v>
                </c:pt>
              </c:strCache>
            </c:strRef>
          </c:cat>
          <c:val>
            <c:numRef>
              <c:f>'[Table and Statistics_Tusome_SEL_Study_2023.xlsx]Graphs new'!$D$54:$D$56</c:f>
              <c:numCache>
                <c:formatCode>General</c:formatCode>
                <c:ptCount val="3"/>
                <c:pt idx="0">
                  <c:v>3.1669999999999998</c:v>
                </c:pt>
                <c:pt idx="1">
                  <c:v>2.7770000000000001</c:v>
                </c:pt>
                <c:pt idx="2">
                  <c:v>1.262</c:v>
                </c:pt>
              </c:numCache>
            </c:numRef>
          </c:val>
          <c:extLst>
            <c:ext xmlns:c16="http://schemas.microsoft.com/office/drawing/2014/chart" uri="{C3380CC4-5D6E-409C-BE32-E72D297353CC}">
              <c16:uniqueId val="{00000001-680C-4246-BCCB-805C8D36DACD}"/>
            </c:ext>
          </c:extLst>
        </c:ser>
        <c:dLbls>
          <c:showLegendKey val="0"/>
          <c:showVal val="0"/>
          <c:showCatName val="0"/>
          <c:showSerName val="0"/>
          <c:showPercent val="0"/>
          <c:showBubbleSize val="0"/>
        </c:dLbls>
        <c:gapWidth val="150"/>
        <c:overlap val="100"/>
        <c:axId val="1811998463"/>
        <c:axId val="1812001183"/>
      </c:barChart>
      <c:catAx>
        <c:axId val="181199846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812001183"/>
        <c:crosses val="autoZero"/>
        <c:auto val="1"/>
        <c:lblAlgn val="ctr"/>
        <c:lblOffset val="100"/>
        <c:noMultiLvlLbl val="0"/>
      </c:catAx>
      <c:valAx>
        <c:axId val="1812001183"/>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a:t>Correct words per minute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81199846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7874" name="Rectangle 2"/>
          <p:cNvSpPr>
            <a:spLocks noGrp="1" noChangeArrowheads="1"/>
          </p:cNvSpPr>
          <p:nvPr>
            <p:ph type="hdr" sz="quarter"/>
          </p:nvPr>
        </p:nvSpPr>
        <p:spPr bwMode="auto">
          <a:xfrm>
            <a:off x="1" y="0"/>
            <a:ext cx="3028207" cy="464185"/>
          </a:xfrm>
          <a:prstGeom prst="rect">
            <a:avLst/>
          </a:prstGeom>
          <a:noFill/>
          <a:ln w="9525">
            <a:noFill/>
            <a:miter lim="800000"/>
            <a:headEnd/>
            <a:tailEnd/>
          </a:ln>
          <a:effectLst/>
        </p:spPr>
        <p:txBody>
          <a:bodyPr vert="horz" wrap="square" lIns="91219" tIns="45608" rIns="91219" bIns="45608" numCol="1" anchor="t" anchorCtr="0" compatLnSpc="1">
            <a:prstTxWarp prst="textNoShape">
              <a:avLst/>
            </a:prstTxWarp>
          </a:bodyPr>
          <a:lstStyle>
            <a:lvl1pPr defTabSz="912790">
              <a:defRPr sz="1200">
                <a:latin typeface="Arial" charset="0"/>
              </a:defRPr>
            </a:lvl1pPr>
          </a:lstStyle>
          <a:p>
            <a:pPr>
              <a:defRPr/>
            </a:pPr>
            <a:endParaRPr lang="en-US"/>
          </a:p>
        </p:txBody>
      </p:sp>
      <p:sp>
        <p:nvSpPr>
          <p:cNvPr id="207875" name="Rectangle 3"/>
          <p:cNvSpPr>
            <a:spLocks noGrp="1" noChangeArrowheads="1"/>
          </p:cNvSpPr>
          <p:nvPr>
            <p:ph type="dt" sz="quarter" idx="1"/>
          </p:nvPr>
        </p:nvSpPr>
        <p:spPr bwMode="auto">
          <a:xfrm>
            <a:off x="3955209" y="0"/>
            <a:ext cx="3028207" cy="464185"/>
          </a:xfrm>
          <a:prstGeom prst="rect">
            <a:avLst/>
          </a:prstGeom>
          <a:noFill/>
          <a:ln w="9525">
            <a:noFill/>
            <a:miter lim="800000"/>
            <a:headEnd/>
            <a:tailEnd/>
          </a:ln>
          <a:effectLst/>
        </p:spPr>
        <p:txBody>
          <a:bodyPr vert="horz" wrap="square" lIns="91219" tIns="45608" rIns="91219" bIns="45608" numCol="1" anchor="t" anchorCtr="0" compatLnSpc="1">
            <a:prstTxWarp prst="textNoShape">
              <a:avLst/>
            </a:prstTxWarp>
          </a:bodyPr>
          <a:lstStyle>
            <a:lvl1pPr algn="r" defTabSz="912790">
              <a:defRPr sz="1200">
                <a:latin typeface="Arial" charset="0"/>
              </a:defRPr>
            </a:lvl1pPr>
          </a:lstStyle>
          <a:p>
            <a:pPr>
              <a:defRPr/>
            </a:pPr>
            <a:endParaRPr lang="en-US"/>
          </a:p>
        </p:txBody>
      </p:sp>
      <p:sp>
        <p:nvSpPr>
          <p:cNvPr id="207876" name="Rectangle 4"/>
          <p:cNvSpPr>
            <a:spLocks noGrp="1" noChangeArrowheads="1"/>
          </p:cNvSpPr>
          <p:nvPr>
            <p:ph type="ftr" sz="quarter" idx="2"/>
          </p:nvPr>
        </p:nvSpPr>
        <p:spPr bwMode="auto">
          <a:xfrm>
            <a:off x="1" y="8817926"/>
            <a:ext cx="3028207" cy="464185"/>
          </a:xfrm>
          <a:prstGeom prst="rect">
            <a:avLst/>
          </a:prstGeom>
          <a:noFill/>
          <a:ln w="9525">
            <a:noFill/>
            <a:miter lim="800000"/>
            <a:headEnd/>
            <a:tailEnd/>
          </a:ln>
          <a:effectLst/>
        </p:spPr>
        <p:txBody>
          <a:bodyPr vert="horz" wrap="square" lIns="91219" tIns="45608" rIns="91219" bIns="45608" numCol="1" anchor="b" anchorCtr="0" compatLnSpc="1">
            <a:prstTxWarp prst="textNoShape">
              <a:avLst/>
            </a:prstTxWarp>
          </a:bodyPr>
          <a:lstStyle>
            <a:lvl1pPr defTabSz="912790">
              <a:defRPr sz="1200">
                <a:latin typeface="Arial" charset="0"/>
              </a:defRPr>
            </a:lvl1pPr>
          </a:lstStyle>
          <a:p>
            <a:pPr>
              <a:defRPr/>
            </a:pPr>
            <a:endParaRPr lang="en-US"/>
          </a:p>
        </p:txBody>
      </p:sp>
      <p:sp>
        <p:nvSpPr>
          <p:cNvPr id="207877" name="Rectangle 5"/>
          <p:cNvSpPr>
            <a:spLocks noGrp="1" noChangeArrowheads="1"/>
          </p:cNvSpPr>
          <p:nvPr>
            <p:ph type="sldNum" sz="quarter" idx="3"/>
          </p:nvPr>
        </p:nvSpPr>
        <p:spPr bwMode="auto">
          <a:xfrm>
            <a:off x="3955209" y="8817926"/>
            <a:ext cx="3028207" cy="464185"/>
          </a:xfrm>
          <a:prstGeom prst="rect">
            <a:avLst/>
          </a:prstGeom>
          <a:noFill/>
          <a:ln w="9525">
            <a:noFill/>
            <a:miter lim="800000"/>
            <a:headEnd/>
            <a:tailEnd/>
          </a:ln>
          <a:effectLst/>
        </p:spPr>
        <p:txBody>
          <a:bodyPr vert="horz" wrap="square" lIns="91219" tIns="45608" rIns="91219" bIns="45608" numCol="1" anchor="b" anchorCtr="0" compatLnSpc="1">
            <a:prstTxWarp prst="textNoShape">
              <a:avLst/>
            </a:prstTxWarp>
          </a:bodyPr>
          <a:lstStyle>
            <a:lvl1pPr algn="r" defTabSz="912790">
              <a:defRPr sz="1200">
                <a:latin typeface="Arial" charset="0"/>
              </a:defRPr>
            </a:lvl1pPr>
          </a:lstStyle>
          <a:p>
            <a:pPr>
              <a:defRPr/>
            </a:pPr>
            <a:fld id="{F14AD3AF-E853-41DD-9C6B-157657455CBF}" type="slidenum">
              <a:rPr lang="en-US"/>
              <a:pPr>
                <a:defRPr/>
              </a:pPr>
              <a:t>‹#›</a:t>
            </a:fld>
            <a:endParaRPr lang="en-US"/>
          </a:p>
        </p:txBody>
      </p:sp>
    </p:spTree>
    <p:extLst>
      <p:ext uri="{BB962C8B-B14F-4D97-AF65-F5344CB8AC3E}">
        <p14:creationId xmlns:p14="http://schemas.microsoft.com/office/powerpoint/2010/main" val="373578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1" y="0"/>
            <a:ext cx="3028207" cy="464185"/>
          </a:xfrm>
          <a:prstGeom prst="rect">
            <a:avLst/>
          </a:prstGeom>
          <a:noFill/>
          <a:ln w="9525">
            <a:noFill/>
            <a:miter lim="800000"/>
            <a:headEnd/>
            <a:tailEnd/>
          </a:ln>
        </p:spPr>
        <p:txBody>
          <a:bodyPr vert="horz" wrap="square" lIns="92951" tIns="46476" rIns="92951" bIns="46476" numCol="1" anchor="t" anchorCtr="0" compatLnSpc="1">
            <a:prstTxWarp prst="textNoShape">
              <a:avLst/>
            </a:prstTxWarp>
          </a:bodyPr>
          <a:lstStyle>
            <a:lvl1pPr defTabSz="930251">
              <a:defRPr sz="1200">
                <a:latin typeface="Arial" charset="0"/>
              </a:defRPr>
            </a:lvl1pPr>
          </a:lstStyle>
          <a:p>
            <a:pPr>
              <a:defRPr/>
            </a:pPr>
            <a:endParaRPr lang="en-US"/>
          </a:p>
        </p:txBody>
      </p:sp>
      <p:sp>
        <p:nvSpPr>
          <p:cNvPr id="3075" name="Rectangle 3"/>
          <p:cNvSpPr>
            <a:spLocks noGrp="1" noChangeArrowheads="1"/>
          </p:cNvSpPr>
          <p:nvPr>
            <p:ph type="dt" idx="1"/>
          </p:nvPr>
        </p:nvSpPr>
        <p:spPr bwMode="auto">
          <a:xfrm>
            <a:off x="3956794" y="0"/>
            <a:ext cx="3028206" cy="464185"/>
          </a:xfrm>
          <a:prstGeom prst="rect">
            <a:avLst/>
          </a:prstGeom>
          <a:noFill/>
          <a:ln w="9525">
            <a:noFill/>
            <a:miter lim="800000"/>
            <a:headEnd/>
            <a:tailEnd/>
          </a:ln>
        </p:spPr>
        <p:txBody>
          <a:bodyPr vert="horz" wrap="square" lIns="92951" tIns="46476" rIns="92951" bIns="46476" numCol="1" anchor="t" anchorCtr="0" compatLnSpc="1">
            <a:prstTxWarp prst="textNoShape">
              <a:avLst/>
            </a:prstTxWarp>
          </a:bodyPr>
          <a:lstStyle>
            <a:lvl1pPr algn="r" defTabSz="930251">
              <a:defRPr sz="1200">
                <a:latin typeface="Arial" charset="0"/>
              </a:defRPr>
            </a:lvl1pPr>
          </a:lstStyle>
          <a:p>
            <a:pPr>
              <a:defRPr/>
            </a:pPr>
            <a:endParaRPr lang="en-US"/>
          </a:p>
        </p:txBody>
      </p:sp>
      <p:sp>
        <p:nvSpPr>
          <p:cNvPr id="13316" name="Rectangle 4"/>
          <p:cNvSpPr>
            <a:spLocks noGrp="1" noRot="1" noChangeAspect="1" noChangeArrowheads="1" noTextEdit="1"/>
          </p:cNvSpPr>
          <p:nvPr>
            <p:ph type="sldImg" idx="2"/>
          </p:nvPr>
        </p:nvSpPr>
        <p:spPr bwMode="auto">
          <a:xfrm>
            <a:off x="398463" y="695325"/>
            <a:ext cx="6188075" cy="3481388"/>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31757" y="4409758"/>
            <a:ext cx="5121488" cy="4177665"/>
          </a:xfrm>
          <a:prstGeom prst="rect">
            <a:avLst/>
          </a:prstGeom>
          <a:noFill/>
          <a:ln w="9525">
            <a:noFill/>
            <a:miter lim="800000"/>
            <a:headEnd/>
            <a:tailEnd/>
          </a:ln>
        </p:spPr>
        <p:txBody>
          <a:bodyPr vert="horz" wrap="square" lIns="92951" tIns="46476" rIns="92951" bIns="46476"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1" y="8819515"/>
            <a:ext cx="3028207" cy="464185"/>
          </a:xfrm>
          <a:prstGeom prst="rect">
            <a:avLst/>
          </a:prstGeom>
          <a:noFill/>
          <a:ln w="9525">
            <a:noFill/>
            <a:miter lim="800000"/>
            <a:headEnd/>
            <a:tailEnd/>
          </a:ln>
        </p:spPr>
        <p:txBody>
          <a:bodyPr vert="horz" wrap="square" lIns="92951" tIns="46476" rIns="92951" bIns="46476" numCol="1" anchor="b" anchorCtr="0" compatLnSpc="1">
            <a:prstTxWarp prst="textNoShape">
              <a:avLst/>
            </a:prstTxWarp>
          </a:bodyPr>
          <a:lstStyle>
            <a:lvl1pPr defTabSz="930251">
              <a:defRPr sz="1200">
                <a:latin typeface="Arial" charset="0"/>
              </a:defRPr>
            </a:lvl1pPr>
          </a:lstStyle>
          <a:p>
            <a:pPr>
              <a:defRPr/>
            </a:pPr>
            <a:endParaRPr lang="en-US"/>
          </a:p>
        </p:txBody>
      </p:sp>
      <p:sp>
        <p:nvSpPr>
          <p:cNvPr id="3079" name="Rectangle 7"/>
          <p:cNvSpPr>
            <a:spLocks noGrp="1" noChangeArrowheads="1"/>
          </p:cNvSpPr>
          <p:nvPr>
            <p:ph type="sldNum" sz="quarter" idx="5"/>
          </p:nvPr>
        </p:nvSpPr>
        <p:spPr bwMode="auto">
          <a:xfrm>
            <a:off x="3956794" y="8819515"/>
            <a:ext cx="3028206" cy="464185"/>
          </a:xfrm>
          <a:prstGeom prst="rect">
            <a:avLst/>
          </a:prstGeom>
          <a:noFill/>
          <a:ln w="9525">
            <a:noFill/>
            <a:miter lim="800000"/>
            <a:headEnd/>
            <a:tailEnd/>
          </a:ln>
        </p:spPr>
        <p:txBody>
          <a:bodyPr vert="horz" wrap="square" lIns="92951" tIns="46476" rIns="92951" bIns="46476" numCol="1" anchor="b" anchorCtr="0" compatLnSpc="1">
            <a:prstTxWarp prst="textNoShape">
              <a:avLst/>
            </a:prstTxWarp>
          </a:bodyPr>
          <a:lstStyle>
            <a:lvl1pPr algn="r" defTabSz="930251">
              <a:defRPr sz="1200">
                <a:latin typeface="Arial" charset="0"/>
              </a:defRPr>
            </a:lvl1pPr>
          </a:lstStyle>
          <a:p>
            <a:pPr>
              <a:defRPr/>
            </a:pPr>
            <a:fld id="{8DB8C9F8-2507-43B8-94EB-5DEE5D53B02A}" type="slidenum">
              <a:rPr lang="en-US"/>
              <a:pPr>
                <a:defRPr/>
              </a:pPr>
              <a:t>‹#›</a:t>
            </a:fld>
            <a:endParaRPr lang="en-US"/>
          </a:p>
        </p:txBody>
      </p:sp>
    </p:spTree>
    <p:extLst>
      <p:ext uri="{BB962C8B-B14F-4D97-AF65-F5344CB8AC3E}">
        <p14:creationId xmlns:p14="http://schemas.microsoft.com/office/powerpoint/2010/main" val="389448618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ヒラギノ角ゴ Pro W3" pitchFamily="1"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ヒラギノ角ゴ Pro W3" pitchFamily="1"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ヒラギノ角ゴ Pro W3" pitchFamily="1"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ヒラギノ角ゴ Pro W3" pitchFamily="1"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ヒラギノ角ゴ Pro W3" pitchFamily="1"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Times New Roman" panose="02020603050405020304" pitchFamily="18" charset="0"/>
                <a:ea typeface="Calibri" panose="020F0502020204030204" pitchFamily="34" charset="0"/>
              </a:rPr>
              <a:t>Programs based on the social and emotional learning (SEL) of children have unexplored potential to address the challenges of the global learning crisis, particularly inequalities in educational achievement and learning losses post-COVID-19. Previous research suggests that academic achievement is related to children’s social-emotional competencies—agency, growth mindsets, self-efficacy, and relationship skills—and to a supportive learning environment. However, more evidence is needed in order to attribute academic achievement to specific social-emotional competencies. </a:t>
            </a:r>
            <a:endParaRPr lang="en-US" dirty="0"/>
          </a:p>
        </p:txBody>
      </p:sp>
      <p:sp>
        <p:nvSpPr>
          <p:cNvPr id="4" name="Slide Number Placeholder 3"/>
          <p:cNvSpPr>
            <a:spLocks noGrp="1"/>
          </p:cNvSpPr>
          <p:nvPr>
            <p:ph type="sldNum" sz="quarter" idx="5"/>
          </p:nvPr>
        </p:nvSpPr>
        <p:spPr/>
        <p:txBody>
          <a:bodyPr/>
          <a:lstStyle/>
          <a:p>
            <a:pPr>
              <a:defRPr/>
            </a:pPr>
            <a:fld id="{8DB8C9F8-2507-43B8-94EB-5DEE5D53B02A}" type="slidenum">
              <a:rPr lang="en-US" smtClean="0"/>
              <a:pPr>
                <a:defRPr/>
              </a:pPr>
              <a:t>2</a:t>
            </a:fld>
            <a:endParaRPr lang="en-US"/>
          </a:p>
        </p:txBody>
      </p:sp>
    </p:spTree>
    <p:extLst>
      <p:ext uri="{BB962C8B-B14F-4D97-AF65-F5344CB8AC3E}">
        <p14:creationId xmlns:p14="http://schemas.microsoft.com/office/powerpoint/2010/main" val="1656210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0"/>
              </a:spcAft>
            </a:pPr>
            <a:r>
              <a:rPr lang="en-US" sz="1800" dirty="0">
                <a:effectLst/>
                <a:latin typeface="Times New Roman" panose="02020603050405020304" pitchFamily="18" charset="0"/>
                <a:ea typeface="Calibri" panose="020F0502020204030204" pitchFamily="34" charset="0"/>
              </a:rPr>
              <a:t>The first study was a national study of SEL and academic achievement in grades 1–3 in Kenya (Jukes et al., in prep). The study was part of the endline evaluation of Tusome (“Let’s Read” in Kiswahili), a project that reached seven million Kenyan children with the aim of improving literacy outcomes. The sample was selected randomly and designed to be nationally representative, with 6,300 children (10 in each grade and each school) from 210 schools in 26 of the 47 counties in Kenya. </a:t>
            </a:r>
          </a:p>
          <a:p>
            <a:pPr marL="0" marR="0">
              <a:lnSpc>
                <a:spcPct val="115000"/>
              </a:lnSpc>
              <a:spcBef>
                <a:spcPts val="0"/>
              </a:spcBef>
              <a:spcAft>
                <a:spcPts val="0"/>
              </a:spcAft>
            </a:pPr>
            <a:endParaRPr lang="en-US" sz="1800" dirty="0">
              <a:effectLst/>
              <a:latin typeface="Times New Roman" panose="02020603050405020304" pitchFamily="18" charset="0"/>
              <a:ea typeface="Calibri" panose="020F0502020204030204" pitchFamily="34" charset="0"/>
            </a:endParaRPr>
          </a:p>
          <a:p>
            <a:pPr marL="0" marR="0" lvl="0" indent="0" algn="l" defTabSz="914400" rtl="0" eaLnBrk="0" fontAlgn="base" latinLnBrk="0" hangingPunct="0">
              <a:lnSpc>
                <a:spcPct val="115000"/>
              </a:lnSpc>
              <a:spcBef>
                <a:spcPts val="0"/>
              </a:spcBef>
              <a:spcAft>
                <a:spcPts val="0"/>
              </a:spcAft>
              <a:buClrTx/>
              <a:buSzTx/>
              <a:buFontTx/>
              <a:buNone/>
              <a:tabLst/>
              <a:defRPr/>
            </a:pPr>
            <a:r>
              <a:rPr lang="en-US" sz="1800" dirty="0">
                <a:effectLst/>
                <a:latin typeface="Times New Roman" panose="02020603050405020304" pitchFamily="18" charset="0"/>
                <a:ea typeface="Calibri" panose="020F0502020204030204" pitchFamily="34" charset="0"/>
              </a:rPr>
              <a:t>The study included an SEL assessment with six sub-tests. These sub-tests mapped onto the two categories discussed above: children’s social-emotional competencies and learning environments. </a:t>
            </a:r>
            <a:endParaRPr lang="en-US" sz="1800" dirty="0">
              <a:effectLst/>
              <a:latin typeface="Calibri" panose="020F0502020204030204" pitchFamily="34" charset="0"/>
              <a:ea typeface="Calibri" panose="020F0502020204030204" pitchFamily="34" charset="0"/>
            </a:endParaRPr>
          </a:p>
          <a:p>
            <a:pPr marL="0" marR="0">
              <a:lnSpc>
                <a:spcPct val="115000"/>
              </a:lnSpc>
              <a:spcBef>
                <a:spcPts val="0"/>
              </a:spcBef>
              <a:spcAft>
                <a:spcPts val="0"/>
              </a:spcAft>
            </a:pPr>
            <a:endParaRPr lang="en-US" sz="1800" dirty="0">
              <a:effectLst/>
              <a:latin typeface="Calibri" panose="020F0502020204030204" pitchFamily="34" charset="0"/>
              <a:ea typeface="Calibri" panose="020F0502020204030204" pitchFamily="34" charset="0"/>
            </a:endParaRPr>
          </a:p>
          <a:p>
            <a:pPr marL="0" marR="0" lvl="0" indent="0" algn="l" defTabSz="914400" rtl="0" eaLnBrk="0" fontAlgn="base" latinLnBrk="0" hangingPunct="0">
              <a:lnSpc>
                <a:spcPct val="115000"/>
              </a:lnSpc>
              <a:spcBef>
                <a:spcPts val="0"/>
              </a:spcBef>
              <a:spcAft>
                <a:spcPts val="0"/>
              </a:spcAft>
              <a:buClrTx/>
              <a:buSzTx/>
              <a:buFontTx/>
              <a:buNone/>
              <a:tabLst/>
              <a:defRPr/>
            </a:pPr>
            <a:r>
              <a:rPr lang="en-US" sz="1800" dirty="0">
                <a:effectLst/>
                <a:latin typeface="Times New Roman" panose="02020603050405020304" pitchFamily="18" charset="0"/>
                <a:ea typeface="Calibri" panose="020F0502020204030204" pitchFamily="34" charset="0"/>
              </a:rPr>
              <a:t>In this study, we used a multiple regression model to analyze the relation between SEL measures and children’s oral reading fluency and reading comprehension in both English and Kiswahili. We found independent relations for all literacy outcomes with five of the SEL sub-tests: assessor-rated confidence, self-rated confidence, interpersonal negotiation strategies, number of friends, and supportive learning environment. In each case, one additional point on the SEL sub-scale was associated with a 1–2 percentage point increase in literacy scores. The strongest effects were for self-rated confidence and assessor-rated confidence. </a:t>
            </a:r>
            <a:endParaRPr lang="en-US" sz="1800" dirty="0">
              <a:effectLst/>
              <a:latin typeface="Calibri" panose="020F0502020204030204" pitchFamily="34" charset="0"/>
              <a:ea typeface="Calibri" panose="020F0502020204030204" pitchFamily="34" charset="0"/>
            </a:endParaRPr>
          </a:p>
          <a:p>
            <a:pPr marL="0" marR="0">
              <a:lnSpc>
                <a:spcPct val="115000"/>
              </a:lnSpc>
              <a:spcBef>
                <a:spcPts val="0"/>
              </a:spcBef>
              <a:spcAft>
                <a:spcPts val="0"/>
              </a:spcAft>
            </a:pPr>
            <a:endParaRPr lang="en-US" sz="1800" dirty="0">
              <a:effectLst/>
              <a:latin typeface="Calibri" panose="020F0502020204030204" pitchFamily="34" charset="0"/>
              <a:ea typeface="Calibri" panose="020F0502020204030204" pitchFamily="34" charset="0"/>
            </a:endParaRPr>
          </a:p>
          <a:p>
            <a:pPr marL="0" marR="0" lvl="0" indent="0" algn="l" defTabSz="914400" rtl="0" eaLnBrk="0" fontAlgn="base" latinLnBrk="0" hangingPunct="0">
              <a:lnSpc>
                <a:spcPct val="115000"/>
              </a:lnSpc>
              <a:spcBef>
                <a:spcPts val="0"/>
              </a:spcBef>
              <a:spcAft>
                <a:spcPts val="0"/>
              </a:spcAft>
              <a:buClrTx/>
              <a:buSzTx/>
              <a:buFontTx/>
              <a:buNone/>
              <a:tabLst/>
              <a:defRPr/>
            </a:pPr>
            <a:r>
              <a:rPr lang="en-US" sz="1800" dirty="0">
                <a:effectLst/>
                <a:latin typeface="Times New Roman" panose="02020603050405020304" pitchFamily="18" charset="0"/>
                <a:ea typeface="Calibri" panose="020F0502020204030204" pitchFamily="34" charset="0"/>
              </a:rPr>
              <a:t>Note that there was an </a:t>
            </a:r>
            <a:r>
              <a:rPr lang="en-US" sz="1800" i="1" dirty="0">
                <a:effectLst/>
                <a:latin typeface="Times New Roman" panose="02020603050405020304" pitchFamily="18" charset="0"/>
                <a:ea typeface="Calibri" panose="020F0502020204030204" pitchFamily="34" charset="0"/>
              </a:rPr>
              <a:t>independent </a:t>
            </a:r>
            <a:r>
              <a:rPr lang="en-US" sz="1800" dirty="0">
                <a:effectLst/>
                <a:latin typeface="Times New Roman" panose="02020603050405020304" pitchFamily="18" charset="0"/>
                <a:ea typeface="Calibri" panose="020F0502020204030204" pitchFamily="34" charset="0"/>
              </a:rPr>
              <a:t>relation between each of the SEL sub-tests and literacy scores. This means that there is a cumulative benefit from being strong in the five SEL sub-tests where significant associations were found. Thus, a child who is confident, is effective at interpersonal negotiation, has many friends, and benefits from a supportive learning environment in class will, on average, score 10–20 percentage points higher in all four literacy assessments. This analysis shows that academic achievement is associated with each of the elements of SEL that we identified in the introduction—children’s self-concept (self-confidence and observed confidence), children’s relationships skills and the number of relationships, and the quality of their learning environment. </a:t>
            </a:r>
            <a:endParaRPr lang="en-US" sz="1800" dirty="0">
              <a:effectLst/>
              <a:latin typeface="Calibri" panose="020F0502020204030204" pitchFamily="34" charset="0"/>
              <a:ea typeface="Calibri" panose="020F0502020204030204" pitchFamily="34" charset="0"/>
            </a:endParaRPr>
          </a:p>
          <a:p>
            <a:pPr marL="0" marR="0">
              <a:lnSpc>
                <a:spcPct val="115000"/>
              </a:lnSpc>
              <a:spcBef>
                <a:spcPts val="0"/>
              </a:spcBef>
              <a:spcAft>
                <a:spcPts val="0"/>
              </a:spcAft>
            </a:pPr>
            <a:endParaRPr lang="en-US" sz="1800" dirty="0">
              <a:effectLst/>
              <a:latin typeface="Calibri" panose="020F0502020204030204" pitchFamily="34" charset="0"/>
              <a:ea typeface="Calibri" panose="020F0502020204030204" pitchFamily="34" charset="0"/>
            </a:endParaRPr>
          </a:p>
          <a:p>
            <a:pPr marL="0" marR="0" lvl="0" indent="0" algn="l" defTabSz="914400" rtl="0" eaLnBrk="0" fontAlgn="base" latinLnBrk="0" hangingPunct="0">
              <a:lnSpc>
                <a:spcPct val="115000"/>
              </a:lnSpc>
              <a:spcBef>
                <a:spcPts val="0"/>
              </a:spcBef>
              <a:spcAft>
                <a:spcPts val="0"/>
              </a:spcAft>
              <a:buClrTx/>
              <a:buSzTx/>
              <a:buFontTx/>
              <a:buNone/>
              <a:tabLst/>
              <a:defRPr/>
            </a:pPr>
            <a:r>
              <a:rPr lang="en-US" sz="1800" dirty="0">
                <a:effectLst/>
                <a:latin typeface="Times New Roman" panose="02020603050405020304" pitchFamily="18" charset="0"/>
                <a:ea typeface="Calibri" panose="020F0502020204030204" pitchFamily="34" charset="0"/>
              </a:rPr>
              <a:t>The analysis also showed that girls benefitted more from a positive learning environment than boys. For each additional point on the 20-point learning environment scale, boys’ literacy scores improved by around 0.5 percentage points and girls’ scores by 1.5 percentage points. One possible explanation for this finding is that perceived social norms limit girls’ willingness to participate in class. A supportive learning environment may help counteract the effect of gendered social norms and thus have a greater impact on girls’ participation in class than boys’.</a:t>
            </a:r>
            <a:endParaRPr lang="en-US" sz="1800" dirty="0">
              <a:effectLst/>
              <a:latin typeface="Calibri" panose="020F0502020204030204" pitchFamily="34" charset="0"/>
              <a:ea typeface="Calibri" panose="020F0502020204030204" pitchFamily="34" charset="0"/>
            </a:endParaRPr>
          </a:p>
          <a:p>
            <a:pPr marL="0" marR="0">
              <a:lnSpc>
                <a:spcPct val="115000"/>
              </a:lnSpc>
              <a:spcBef>
                <a:spcPts val="0"/>
              </a:spcBef>
              <a:spcAft>
                <a:spcPts val="0"/>
              </a:spcAft>
            </a:pPr>
            <a:endParaRPr lang="en-US" sz="1800" dirty="0">
              <a:effectLst/>
              <a:latin typeface="Calibri" panose="020F0502020204030204" pitchFamily="34" charset="0"/>
              <a:ea typeface="Calibri" panose="020F0502020204030204" pitchFamily="34" charset="0"/>
            </a:endParaRPr>
          </a:p>
          <a:p>
            <a:pPr marL="0" marR="0" lvl="0" indent="0" algn="l" defTabSz="914400" rtl="0" eaLnBrk="0" fontAlgn="base" latinLnBrk="0" hangingPunct="0">
              <a:lnSpc>
                <a:spcPct val="115000"/>
              </a:lnSpc>
              <a:spcBef>
                <a:spcPts val="0"/>
              </a:spcBef>
              <a:spcAft>
                <a:spcPts val="0"/>
              </a:spcAft>
              <a:buClrTx/>
              <a:buSzTx/>
              <a:buFontTx/>
              <a:buNone/>
              <a:tabLst/>
              <a:defRPr/>
            </a:pPr>
            <a:r>
              <a:rPr lang="en-US" sz="1800" dirty="0">
                <a:effectLst/>
                <a:latin typeface="Times New Roman" panose="02020603050405020304" pitchFamily="18" charset="0"/>
                <a:ea typeface="Calibri" panose="020F0502020204030204" pitchFamily="34" charset="0"/>
              </a:rPr>
              <a:t>An analysis of associations between demographic variables and the SEL sub-scales found an advantage to being from a wealthy family and, for some sub-tests, living in an urban area (see Table 2). All but one of the SEL sub-tests in the Kenya study were positively associated with family wealth. Children in urban areas were also more confident, were more creative, and had more friends, but perceived their learning environment to be less supportive. Girls were more confident than boys, were less likely to assume hostile intent, and perceived their learning environment to be more supportive. </a:t>
            </a:r>
            <a:endParaRPr lang="en-US" sz="1800" dirty="0">
              <a:effectLst/>
              <a:latin typeface="Calibri" panose="020F0502020204030204" pitchFamily="34" charset="0"/>
              <a:ea typeface="Calibri" panose="020F0502020204030204" pitchFamily="34" charset="0"/>
            </a:endParaRPr>
          </a:p>
          <a:p>
            <a:pPr marL="0" marR="0">
              <a:lnSpc>
                <a:spcPct val="115000"/>
              </a:lnSpc>
              <a:spcBef>
                <a:spcPts val="0"/>
              </a:spcBef>
              <a:spcAft>
                <a:spcPts val="0"/>
              </a:spcAft>
            </a:pPr>
            <a:endParaRPr lang="en-US" sz="1800" dirty="0">
              <a:effectLst/>
              <a:latin typeface="Calibri" panose="020F0502020204030204" pitchFamily="34" charset="0"/>
              <a:ea typeface="Calibri" panose="020F0502020204030204" pitchFamily="34" charset="0"/>
            </a:endParaRPr>
          </a:p>
          <a:p>
            <a:pPr marL="0" marR="0" lvl="0" indent="0" algn="l" defTabSz="914400" rtl="0" eaLnBrk="0" fontAlgn="base" latinLnBrk="0" hangingPunct="0">
              <a:lnSpc>
                <a:spcPct val="115000"/>
              </a:lnSpc>
              <a:spcBef>
                <a:spcPts val="0"/>
              </a:spcBef>
              <a:spcAft>
                <a:spcPts val="0"/>
              </a:spcAft>
              <a:buClrTx/>
              <a:buSzTx/>
              <a:buFontTx/>
              <a:buNone/>
              <a:tabLst/>
              <a:defRPr/>
            </a:pPr>
            <a:r>
              <a:rPr lang="en-US" sz="1800" dirty="0">
                <a:effectLst/>
                <a:latin typeface="Times New Roman" panose="02020603050405020304" pitchFamily="18" charset="0"/>
                <a:ea typeface="Calibri" panose="020F0502020204030204" pitchFamily="34" charset="0"/>
              </a:rPr>
              <a:t>There were similar inequalities in literacy outcomes. The bars in Figure 2 show the association between English oral reading fluency scores and demographic variables. The height of the bar represents the difference in oral reading scores between the two demographic groups. Children in urban areas read in English at around 7 words per minute faster than those in rural areas; children in the middle third of household wealth read at around 7 words per minute faster than those in the poorest third; and children in the wealthiest third of households read at around 5 words per minute faster than those in the poorest third. </a:t>
            </a:r>
            <a:endParaRPr lang="en-US" sz="1800" dirty="0">
              <a:effectLst/>
              <a:latin typeface="Calibri" panose="020F0502020204030204" pitchFamily="34" charset="0"/>
              <a:ea typeface="Calibri" panose="020F0502020204030204" pitchFamily="34" charset="0"/>
            </a:endParaRPr>
          </a:p>
          <a:p>
            <a:pPr marL="0" marR="0">
              <a:lnSpc>
                <a:spcPct val="115000"/>
              </a:lnSpc>
              <a:spcBef>
                <a:spcPts val="0"/>
              </a:spcBef>
              <a:spcAft>
                <a:spcPts val="0"/>
              </a:spcAft>
            </a:pPr>
            <a:endParaRPr lang="en-US" sz="1800" dirty="0">
              <a:effectLst/>
              <a:latin typeface="Calibri" panose="020F0502020204030204" pitchFamily="34" charset="0"/>
              <a:ea typeface="Calibri" panose="020F0502020204030204" pitchFamily="34" charset="0"/>
            </a:endParaRPr>
          </a:p>
          <a:p>
            <a:pPr marL="0" marR="0">
              <a:lnSpc>
                <a:spcPct val="115000"/>
              </a:lnSpc>
              <a:spcBef>
                <a:spcPts val="0"/>
              </a:spcBef>
              <a:spcAft>
                <a:spcPts val="0"/>
              </a:spcAft>
            </a:pPr>
            <a:r>
              <a:rPr lang="en-US" sz="1800" dirty="0">
                <a:effectLst/>
                <a:latin typeface="Times New Roman" panose="02020603050405020304" pitchFamily="18" charset="0"/>
                <a:ea typeface="Calibri" panose="020F0502020204030204" pitchFamily="34" charset="0"/>
              </a:rPr>
              <a:t>So far, our analyses show that urban, wealthy children are advantaged in both SEL and literacy and that SEL is a strong predictor of literacy. We also investigated whether the advantage of urban, wealthy children in literacy can be attributed to their advantage in SEL. In a statistical model controlling for SEL scores, we found that the association of urban residence and wealth with literacy scores was significantly reduced. The dark blue portion of the bars in Figure 2 show the association between literacy and these demographic variables when controlling for SEL scores. The figure shows that about 40% of the urban advantage in literacy may be attributed to the advanced social-emotional competencies of urban children. This finding suggests that if the social-emotional competencies and learning environments of children in rural areas were similar to those in urban areas, the rural disadvantage in academic achievement would be reduced by half. There is a similar figure – around a 40% reduction - for inequalities between the middle and lower third of the wealth distribution. That is, around 40% of the advantage in literacy of wealthy children is attributable to their social-emotional competencies; if the social-emotional competencies and learning environments of children in the poorest third of households were similar to those in the middle third, the inequalities in academic achievement would be reduced by 40%. Counterintuitively, the top third in the wealth distribution has a smaller advantage over the bottom third in reading fluency than the middle third. The reduction in this inequality when controlling for SEL scores is also smaller.</a:t>
            </a:r>
            <a:endParaRPr lang="en-US" sz="1800" dirty="0">
              <a:effectLst/>
              <a:latin typeface="Calibri" panose="020F0502020204030204" pitchFamily="34" charset="0"/>
              <a:ea typeface="Calibri" panose="020F0502020204030204" pitchFamily="34" charset="0"/>
            </a:endParaRPr>
          </a:p>
          <a:p>
            <a:pPr marL="0" marR="0">
              <a:lnSpc>
                <a:spcPct val="115000"/>
              </a:lnSpc>
              <a:spcBef>
                <a:spcPts val="0"/>
              </a:spcBef>
              <a:spcAft>
                <a:spcPts val="0"/>
              </a:spcAft>
            </a:pPr>
            <a:r>
              <a:rPr lang="en-US" sz="1800" dirty="0">
                <a:effectLst/>
                <a:latin typeface="Times New Roman" panose="02020603050405020304" pitchFamily="18" charset="0"/>
                <a:ea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a:lnSpc>
                <a:spcPct val="115000"/>
              </a:lnSpc>
              <a:spcBef>
                <a:spcPts val="0"/>
              </a:spcBef>
              <a:spcAft>
                <a:spcPts val="0"/>
              </a:spcAft>
            </a:pPr>
            <a:r>
              <a:rPr lang="en-US" sz="1800" dirty="0">
                <a:effectLst/>
                <a:latin typeface="Times New Roman" panose="02020603050405020304" pitchFamily="18" charset="0"/>
                <a:ea typeface="Calibri" panose="020F0502020204030204" pitchFamily="34" charset="0"/>
              </a:rPr>
              <a:t>A final finding of this study was the learning environments were more important for girls’ academic achievement than for boys’ achievement. An increase in one point in the learning environment score – on a scale of 0-20 – was associated with an increase of 0.3 words per minute in English oral reading fluency for boys and 1.2 words per minute for girls. This finding suggests that girls benefit more academically than boys from a positive emotional climate in class.</a:t>
            </a:r>
            <a:endParaRPr lang="en-US" sz="1800" dirty="0">
              <a:effectLst/>
              <a:latin typeface="Calibri" panose="020F0502020204030204" pitchFamily="34" charset="0"/>
              <a:ea typeface="Calibri" panose="020F0502020204030204" pitchFamily="34" charset="0"/>
            </a:endParaRPr>
          </a:p>
          <a:p>
            <a:pPr marL="0" marR="0">
              <a:lnSpc>
                <a:spcPct val="115000"/>
              </a:lnSpc>
              <a:spcBef>
                <a:spcPts val="0"/>
              </a:spcBef>
              <a:spcAft>
                <a:spcPts val="0"/>
              </a:spcAft>
            </a:pPr>
            <a:endParaRPr lang="en-US" sz="1800" dirty="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pPr>
              <a:defRPr/>
            </a:pPr>
            <a:fld id="{8DB8C9F8-2507-43B8-94EB-5DEE5D53B02A}" type="slidenum">
              <a:rPr lang="en-US" smtClean="0"/>
              <a:pPr>
                <a:defRPr/>
              </a:pPr>
              <a:t>3</a:t>
            </a:fld>
            <a:endParaRPr lang="en-US"/>
          </a:p>
        </p:txBody>
      </p:sp>
    </p:spTree>
    <p:extLst>
      <p:ext uri="{BB962C8B-B14F-4D97-AF65-F5344CB8AC3E}">
        <p14:creationId xmlns:p14="http://schemas.microsoft.com/office/powerpoint/2010/main" val="39609856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fontAlgn="ctr">
              <a:lnSpc>
                <a:spcPct val="115000"/>
              </a:lnSpc>
              <a:spcBef>
                <a:spcPts val="0"/>
              </a:spcBef>
              <a:spcAft>
                <a:spcPts val="0"/>
              </a:spcAft>
            </a:pPr>
            <a:r>
              <a:rPr lang="en-US" sz="1800" dirty="0">
                <a:effectLst/>
                <a:latin typeface="Times New Roman" panose="02020603050405020304" pitchFamily="18" charset="0"/>
                <a:ea typeface="Calibri" panose="020F0502020204030204" pitchFamily="34" charset="0"/>
              </a:rPr>
              <a:t>The second study (Jukes &amp; Hossain, in prep) involved an analysis of Young Lives data. Young Lives is a longitudinal research project that has followed a total of 12,000 children in Ethiopia, India, Peru, and Vietnam since 2002. There were two cohorts involved in the study. We analyzed data from the older cohort who were 8 years old at the start of the study and 22 years old in the fifth round of data collection in 2016—the last round included in our analysis. The study had excellent follow-up rates, with more than 91 percent of the original sample participating in the round-five data collection (</a:t>
            </a:r>
            <a:r>
              <a:rPr lang="en-US" sz="1800" dirty="0" err="1">
                <a:effectLst/>
                <a:latin typeface="Times New Roman" panose="02020603050405020304" pitchFamily="18" charset="0"/>
                <a:ea typeface="Calibri" panose="020F0502020204030204" pitchFamily="34" charset="0"/>
              </a:rPr>
              <a:t>Favara</a:t>
            </a:r>
            <a:r>
              <a:rPr lang="en-US" sz="1800" dirty="0">
                <a:effectLst/>
                <a:latin typeface="Times New Roman" panose="02020603050405020304" pitchFamily="18" charset="0"/>
                <a:ea typeface="Calibri" panose="020F0502020204030204" pitchFamily="34" charset="0"/>
              </a:rPr>
              <a:t> et al., 2021).</a:t>
            </a:r>
            <a:endParaRPr lang="en-US" sz="1800" dirty="0">
              <a:effectLst/>
              <a:latin typeface="Calibri" panose="020F0502020204030204" pitchFamily="34" charset="0"/>
              <a:ea typeface="Calibri" panose="020F0502020204030204" pitchFamily="34" charset="0"/>
            </a:endParaRPr>
          </a:p>
          <a:p>
            <a:pPr marL="0" marR="0" fontAlgn="ctr">
              <a:lnSpc>
                <a:spcPct val="115000"/>
              </a:lnSpc>
              <a:spcBef>
                <a:spcPts val="0"/>
              </a:spcBef>
              <a:spcAft>
                <a:spcPts val="0"/>
              </a:spcAft>
            </a:pPr>
            <a:r>
              <a:rPr lang="en-US" sz="1800" dirty="0">
                <a:effectLst/>
                <a:latin typeface="Times New Roman" panose="02020603050405020304" pitchFamily="18" charset="0"/>
                <a:ea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fontAlgn="ctr">
              <a:lnSpc>
                <a:spcPct val="115000"/>
              </a:lnSpc>
              <a:spcBef>
                <a:spcPts val="0"/>
              </a:spcBef>
              <a:spcAft>
                <a:spcPts val="0"/>
              </a:spcAft>
            </a:pPr>
            <a:r>
              <a:rPr lang="en-US" sz="1800" dirty="0">
                <a:effectLst/>
                <a:latin typeface="Times New Roman" panose="02020603050405020304" pitchFamily="18" charset="0"/>
                <a:ea typeface="Calibri" panose="020F0502020204030204" pitchFamily="34" charset="0"/>
              </a:rPr>
              <a:t>The socio-emotional competency of interest in this study was agency. Agency, as discussed in the introduction, belongs to a class of self-concept competencies, alongside self-confidence and self-efficacy. </a:t>
            </a:r>
            <a:r>
              <a:rPr lang="en-US" sz="1800" dirty="0">
                <a:solidFill>
                  <a:srgbClr val="000000"/>
                </a:solidFill>
                <a:effectLst/>
                <a:latin typeface="Times New Roman" panose="02020603050405020304" pitchFamily="18" charset="0"/>
                <a:ea typeface="Calibri" panose="020F0502020204030204" pitchFamily="34" charset="0"/>
              </a:rPr>
              <a:t>Agency is an individual’s ability to make purposeful choices (Samman &amp; Santos, 2009). In our analysis, the agency scale consisted of three items. For each item, participants indicated their agreement with a statement on a Likert scale: </a:t>
            </a:r>
            <a:endParaRPr lang="en-US" sz="1800" dirty="0">
              <a:effectLst/>
              <a:latin typeface="Calibri" panose="020F0502020204030204" pitchFamily="34" charset="0"/>
              <a:ea typeface="Calibri" panose="020F0502020204030204" pitchFamily="34" charset="0"/>
            </a:endParaRPr>
          </a:p>
          <a:p>
            <a:pPr marL="0" marR="0" fontAlgn="ctr">
              <a:lnSpc>
                <a:spcPct val="115000"/>
              </a:lnSpc>
              <a:spcBef>
                <a:spcPts val="0"/>
              </a:spcBef>
              <a:spcAft>
                <a:spcPts val="0"/>
              </a:spcAft>
            </a:pPr>
            <a:r>
              <a:rPr lang="en-US" sz="1800" dirty="0">
                <a:effectLst/>
                <a:latin typeface="Times New Roman" panose="02020603050405020304" pitchFamily="18" charset="0"/>
                <a:ea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fontAlgn="ctr">
              <a:lnSpc>
                <a:spcPct val="115000"/>
              </a:lnSpc>
              <a:spcBef>
                <a:spcPts val="0"/>
              </a:spcBef>
              <a:spcAft>
                <a:spcPts val="0"/>
              </a:spcAft>
            </a:pPr>
            <a:r>
              <a:rPr lang="en-US" sz="1800" dirty="0">
                <a:effectLst/>
                <a:latin typeface="Times New Roman" panose="02020603050405020304" pitchFamily="18" charset="0"/>
                <a:ea typeface="Calibri" panose="020F0502020204030204" pitchFamily="34" charset="0"/>
              </a:rPr>
              <a:t>1.	If I try hard, I can improve my situation in life.</a:t>
            </a:r>
            <a:endParaRPr lang="en-US" sz="1800" dirty="0">
              <a:effectLst/>
              <a:latin typeface="Calibri" panose="020F0502020204030204" pitchFamily="34" charset="0"/>
              <a:ea typeface="Calibri" panose="020F0502020204030204" pitchFamily="34" charset="0"/>
            </a:endParaRPr>
          </a:p>
          <a:p>
            <a:pPr marL="0" marR="0" fontAlgn="ctr">
              <a:lnSpc>
                <a:spcPct val="115000"/>
              </a:lnSpc>
              <a:spcBef>
                <a:spcPts val="0"/>
              </a:spcBef>
              <a:spcAft>
                <a:spcPts val="0"/>
              </a:spcAft>
            </a:pPr>
            <a:r>
              <a:rPr lang="en-US" sz="1800" dirty="0">
                <a:effectLst/>
                <a:latin typeface="Times New Roman" panose="02020603050405020304" pitchFamily="18" charset="0"/>
                <a:ea typeface="Calibri" panose="020F0502020204030204" pitchFamily="34" charset="0"/>
              </a:rPr>
              <a:t>2.	I like to make plans for my future studies and work.</a:t>
            </a:r>
            <a:endParaRPr lang="en-US" sz="1800" dirty="0">
              <a:effectLst/>
              <a:latin typeface="Calibri" panose="020F0502020204030204" pitchFamily="34" charset="0"/>
              <a:ea typeface="Calibri" panose="020F0502020204030204" pitchFamily="34" charset="0"/>
            </a:endParaRPr>
          </a:p>
          <a:p>
            <a:pPr marL="0" marR="0" fontAlgn="ctr">
              <a:lnSpc>
                <a:spcPct val="115000"/>
              </a:lnSpc>
              <a:spcBef>
                <a:spcPts val="0"/>
              </a:spcBef>
              <a:spcAft>
                <a:spcPts val="0"/>
              </a:spcAft>
            </a:pPr>
            <a:r>
              <a:rPr lang="en-US" sz="1800" dirty="0">
                <a:effectLst/>
                <a:latin typeface="Times New Roman" panose="02020603050405020304" pitchFamily="18" charset="0"/>
                <a:ea typeface="Calibri" panose="020F0502020204030204" pitchFamily="34" charset="0"/>
              </a:rPr>
              <a:t>3.	If I study hard, I will be rewarded with a better job in the future.</a:t>
            </a:r>
            <a:endParaRPr lang="en-US" sz="1800" dirty="0">
              <a:effectLst/>
              <a:latin typeface="Calibri" panose="020F0502020204030204" pitchFamily="34" charset="0"/>
              <a:ea typeface="Calibri" panose="020F0502020204030204" pitchFamily="34" charset="0"/>
            </a:endParaRPr>
          </a:p>
          <a:p>
            <a:pPr marL="0" marR="0" fontAlgn="ctr">
              <a:lnSpc>
                <a:spcPct val="115000"/>
              </a:lnSpc>
              <a:spcBef>
                <a:spcPts val="0"/>
              </a:spcBef>
              <a:spcAft>
                <a:spcPts val="0"/>
              </a:spcAft>
            </a:pPr>
            <a:r>
              <a:rPr lang="en-US" sz="1800" dirty="0">
                <a:effectLst/>
                <a:latin typeface="Times New Roman" panose="02020603050405020304" pitchFamily="18" charset="0"/>
                <a:ea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fontAlgn="ctr">
              <a:lnSpc>
                <a:spcPct val="115000"/>
              </a:lnSpc>
              <a:spcBef>
                <a:spcPts val="0"/>
              </a:spcBef>
              <a:spcAft>
                <a:spcPts val="0"/>
              </a:spcAft>
            </a:pPr>
            <a:r>
              <a:rPr lang="en-US" sz="1800" dirty="0">
                <a:effectLst/>
                <a:latin typeface="Times New Roman" panose="02020603050405020304" pitchFamily="18" charset="0"/>
                <a:ea typeface="Calibri" panose="020F0502020204030204" pitchFamily="34" charset="0"/>
              </a:rPr>
              <a:t>The study examined the relation between agency and mathematics. Mathematics achievement was assessed by one arithmetic question in the first round of data collection and subsequently by a test consisting of ten items selected from the Trends in International Mathematics and Science Study.</a:t>
            </a:r>
          </a:p>
          <a:p>
            <a:pPr marL="0" marR="0" fontAlgn="ctr">
              <a:lnSpc>
                <a:spcPct val="115000"/>
              </a:lnSpc>
              <a:spcBef>
                <a:spcPts val="0"/>
              </a:spcBef>
              <a:spcAft>
                <a:spcPts val="0"/>
              </a:spcAft>
            </a:pPr>
            <a:endParaRPr lang="en-US" sz="1800" dirty="0">
              <a:effectLst/>
              <a:latin typeface="Times New Roman" panose="02020603050405020304" pitchFamily="18" charset="0"/>
              <a:ea typeface="Calibri" panose="020F0502020204030204" pitchFamily="34" charset="0"/>
            </a:endParaRPr>
          </a:p>
          <a:p>
            <a:pPr marL="0" marR="0" fontAlgn="ctr">
              <a:lnSpc>
                <a:spcPct val="115000"/>
              </a:lnSpc>
              <a:spcBef>
                <a:spcPts val="0"/>
              </a:spcBef>
              <a:spcAft>
                <a:spcPts val="0"/>
              </a:spcAft>
            </a:pPr>
            <a:r>
              <a:rPr lang="en-US" sz="1800" dirty="0">
                <a:effectLst/>
                <a:latin typeface="Times New Roman" panose="02020603050405020304" pitchFamily="18" charset="0"/>
                <a:ea typeface="Calibri" panose="020F0502020204030204" pitchFamily="34" charset="0"/>
              </a:rPr>
              <a:t>The longitudinal data were analyzed using a structural equation model for each country (Jukes &amp; Hossain, in press). Structural equation models allow us to simultaneously examine the relation between several variables over time. Figure 3 shows the structural equation model with coefficient estimates for Ethiopia. </a:t>
            </a:r>
            <a:endParaRPr lang="en-US" sz="1800" dirty="0">
              <a:effectLst/>
              <a:latin typeface="Calibri" panose="020F0502020204030204" pitchFamily="34" charset="0"/>
              <a:ea typeface="Calibri" panose="020F0502020204030204" pitchFamily="34" charset="0"/>
            </a:endParaRPr>
          </a:p>
          <a:p>
            <a:pPr marL="0" marR="0" fontAlgn="ctr">
              <a:lnSpc>
                <a:spcPct val="115000"/>
              </a:lnSpc>
              <a:spcBef>
                <a:spcPts val="0"/>
              </a:spcBef>
              <a:spcAft>
                <a:spcPts val="0"/>
              </a:spcAft>
            </a:pPr>
            <a:r>
              <a:rPr lang="en-US" sz="1800" dirty="0">
                <a:solidFill>
                  <a:srgbClr val="000000"/>
                </a:solidFill>
                <a:effectLst/>
                <a:latin typeface="Times New Roman" panose="02020603050405020304" pitchFamily="18" charset="0"/>
                <a:ea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lvl="0" indent="0" algn="l" defTabSz="914400" rtl="0" eaLnBrk="0" fontAlgn="ctr" latinLnBrk="0" hangingPunct="0">
              <a:lnSpc>
                <a:spcPct val="115000"/>
              </a:lnSpc>
              <a:spcBef>
                <a:spcPts val="0"/>
              </a:spcBef>
              <a:spcAft>
                <a:spcPts val="0"/>
              </a:spcAft>
              <a:buClrTx/>
              <a:buSzTx/>
              <a:buFontTx/>
              <a:buNone/>
              <a:tabLst/>
              <a:defRPr/>
            </a:pPr>
            <a:r>
              <a:rPr lang="en-US" sz="1800" dirty="0">
                <a:effectLst/>
                <a:latin typeface="Times New Roman" panose="02020603050405020304" pitchFamily="18" charset="0"/>
                <a:ea typeface="Times New Roman" panose="02020603050405020304" pitchFamily="18" charset="0"/>
              </a:rPr>
              <a:t>The largest coefficients in Figure 3 are between the mathematics achievement scores in each round. Mathematics achievement at age 12 is the strongest predictor of mathematics ability at age 15, which in turn is the strongest predictor of mathematics achievement at age 19. These strong relationships indicate that mathematics ability is relatively stable through adolescence. By contrast, the agency measure was less stable. There was no significant relationship between agency at age 12 and agency at age 15. The relationship between agency in subsequent rounds of data collection was significant but small. Interestingly, agency at each time point is significantly predicted by mathematics ability at the previous time point. In fact, agency at age 15 is more strongly predicted by mathematics at age 12 than by agency at age 12. </a:t>
            </a:r>
            <a:endParaRPr lang="en-US" sz="1800" dirty="0">
              <a:effectLst/>
              <a:latin typeface="Calibri" panose="020F0502020204030204" pitchFamily="34" charset="0"/>
              <a:ea typeface="Calibri" panose="020F0502020204030204" pitchFamily="34" charset="0"/>
            </a:endParaRPr>
          </a:p>
          <a:p>
            <a:pPr marL="0" marR="0" fontAlgn="ctr">
              <a:lnSpc>
                <a:spcPct val="115000"/>
              </a:lnSpc>
              <a:spcBef>
                <a:spcPts val="0"/>
              </a:spcBef>
              <a:spcAft>
                <a:spcPts val="0"/>
              </a:spcAft>
            </a:pPr>
            <a:endParaRPr lang="en-US" sz="1800" dirty="0">
              <a:effectLst/>
              <a:latin typeface="Calibri" panose="020F0502020204030204" pitchFamily="34" charset="0"/>
              <a:ea typeface="Calibri" panose="020F0502020204030204" pitchFamily="34" charset="0"/>
            </a:endParaRPr>
          </a:p>
          <a:p>
            <a:pPr marL="0" marR="0" lvl="0" indent="0" algn="l" defTabSz="914400" rtl="0" eaLnBrk="0" fontAlgn="ctr" latinLnBrk="0" hangingPunct="0">
              <a:lnSpc>
                <a:spcPct val="115000"/>
              </a:lnSpc>
              <a:spcBef>
                <a:spcPts val="0"/>
              </a:spcBef>
              <a:spcAft>
                <a:spcPts val="0"/>
              </a:spcAft>
              <a:buClrTx/>
              <a:buSzTx/>
              <a:buFontTx/>
              <a:buNone/>
              <a:tabLst/>
              <a:defRPr/>
            </a:pPr>
            <a:r>
              <a:rPr lang="en-US" sz="1800" dirty="0">
                <a:solidFill>
                  <a:srgbClr val="000000"/>
                </a:solidFill>
                <a:effectLst/>
                <a:latin typeface="Times New Roman" panose="02020603050405020304" pitchFamily="18" charset="0"/>
                <a:ea typeface="Calibri" panose="020F0502020204030204" pitchFamily="34" charset="0"/>
              </a:rPr>
              <a:t>In conclusion, this data shows a bidirectional relationship between agency and academic achievement. We found that an individual’s level of agency varies throughout adolescence and that achieving academically can lead to a stronger sense of agency. Mathematics achievement is more stable through adolescence, but—at least in two countries—a strong sense of agency contributes to improved achievement. </a:t>
            </a:r>
            <a:endParaRPr lang="en-US" sz="1800" dirty="0">
              <a:effectLst/>
              <a:latin typeface="Calibri" panose="020F0502020204030204" pitchFamily="34" charset="0"/>
              <a:ea typeface="Calibri" panose="020F0502020204030204" pitchFamily="34" charset="0"/>
            </a:endParaRPr>
          </a:p>
          <a:p>
            <a:pPr marL="0" marR="0" fontAlgn="ctr">
              <a:lnSpc>
                <a:spcPct val="115000"/>
              </a:lnSpc>
              <a:spcBef>
                <a:spcPts val="0"/>
              </a:spcBef>
              <a:spcAft>
                <a:spcPts val="0"/>
              </a:spcAft>
            </a:pPr>
            <a:endParaRPr lang="en-US" sz="1800" dirty="0">
              <a:effectLst/>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pPr>
              <a:defRPr/>
            </a:pPr>
            <a:fld id="{8DB8C9F8-2507-43B8-94EB-5DEE5D53B02A}" type="slidenum">
              <a:rPr lang="en-US" smtClean="0"/>
              <a:pPr>
                <a:defRPr/>
              </a:pPr>
              <a:t>4</a:t>
            </a:fld>
            <a:endParaRPr lang="en-US"/>
          </a:p>
        </p:txBody>
      </p:sp>
    </p:spTree>
    <p:extLst>
      <p:ext uri="{BB962C8B-B14F-4D97-AF65-F5344CB8AC3E}">
        <p14:creationId xmlns:p14="http://schemas.microsoft.com/office/powerpoint/2010/main" val="1934537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fontAlgn="ctr">
              <a:lnSpc>
                <a:spcPct val="115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The Young Lives and Kenya studies provide us with new evidence that suggests possible approaches to address the learning crisis, especially for learners most at risk. First, these studies suggest that social-emotional competencies and learning environments are related to academic learning and may help explain inequalities in academic achievement. This conclusion applies to several types of inequality—namely, those due to gender, wealth, and urban residence. The Tusome data from Kenya show that children from wealthy families are more advantaged in both SEL and literacy and that part of their advantage in literacy can be explained by their advantage in SEL. We saw similar findings for children in urban areas, whose academic advantage could also be explained in part by their stronger SEL skills. Both studies suggested ways to tackle gender inequalities. In the Kenya study, girls’ academic achievement was more sensitive than boys’ academic achievement to learning environment. Where there is gender inequality in education outcomes, improving the quality of supportive learning environments could help address these inequalities. Data from the Young Lives study show that girls increasingly lag behind boys in self-efficacy throughout adolescence. Self-efficacy—and related dimensions of self-concept such as agency—is instrumental for educational achievement and other life outcomes. Interventions aimed at improving girls’ agency and self-efficacy could help address inequalities in these outcomes.</a:t>
            </a:r>
            <a:endParaRPr lang="en-US" sz="1800" dirty="0">
              <a:effectLst/>
              <a:latin typeface="Calibri" panose="020F0502020204030204" pitchFamily="34" charset="0"/>
              <a:ea typeface="Calibri" panose="020F0502020204030204" pitchFamily="34" charset="0"/>
            </a:endParaRPr>
          </a:p>
          <a:p>
            <a:pPr marL="0" marR="0" fontAlgn="ctr">
              <a:lnSpc>
                <a:spcPct val="115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endParaRPr lang="en-US" sz="1800" dirty="0">
              <a:effectLst/>
              <a:latin typeface="Calibri" panose="020F0502020204030204" pitchFamily="34" charset="0"/>
              <a:ea typeface="Calibri" panose="020F0502020204030204" pitchFamily="34" charset="0"/>
            </a:endParaRPr>
          </a:p>
          <a:p>
            <a:pPr marL="0" marR="0" fontAlgn="ctr">
              <a:lnSpc>
                <a:spcPct val="115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Second, data from these studies help fine-tune our understanding of SEL by identifying the relationship between specific SEL skills and academic achievement. These skills include aspects of self-concept (self-confidence and agency), relationship skills, and interpersonal negotiation. It would be helpful for the design of SEL programs if future work could help identify more social-emotional competencies that can contribute to improved academic performance. </a:t>
            </a:r>
            <a:endParaRPr lang="en-US" sz="1800" dirty="0">
              <a:effectLst/>
              <a:latin typeface="Calibri" panose="020F0502020204030204" pitchFamily="34" charset="0"/>
              <a:ea typeface="Calibri" panose="020F0502020204030204" pitchFamily="34" charset="0"/>
            </a:endParaRPr>
          </a:p>
          <a:p>
            <a:pPr marL="0" marR="0" fontAlgn="ctr">
              <a:lnSpc>
                <a:spcPct val="115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endParaRPr lang="en-US" sz="1800" dirty="0">
              <a:effectLst/>
              <a:latin typeface="Calibri" panose="020F0502020204030204" pitchFamily="34" charset="0"/>
              <a:ea typeface="Calibri" panose="020F0502020204030204" pitchFamily="34" charset="0"/>
            </a:endParaRPr>
          </a:p>
          <a:p>
            <a:pPr marL="0" marR="0">
              <a:lnSpc>
                <a:spcPct val="115000"/>
              </a:lnSpc>
              <a:spcBef>
                <a:spcPts val="0"/>
              </a:spcBef>
              <a:spcAft>
                <a:spcPts val="0"/>
              </a:spcAft>
            </a:pPr>
            <a:r>
              <a:rPr lang="en-US" sz="1800" dirty="0">
                <a:effectLst/>
                <a:latin typeface="Times New Roman" panose="02020603050405020304" pitchFamily="18" charset="0"/>
                <a:ea typeface="Calibri" panose="020F0502020204030204" pitchFamily="34" charset="0"/>
              </a:rPr>
              <a:t>The third takeaway from the studies presented in this paper is that learning climate matters. We found direct evidence for this in the study from Kenya. The academic achievement of children was higher in more positive learning environments. As discussed above, this effect was stronger for boys than girls. Other findings may provide indirect evidence of the effect of positive learning environments. In theory, positive learning environments lead to improved relationships and interpersonal skills, and we found that children who were strong in these areas had better academic achievement. These findings imply that if education systems focused on establishing positive and supportive learning environments, there might be potential for academic learning to improve. As discussed in the introduction, this potential may be greater in contexts where the norm is for students to be passive recipients, rather than active participants, in their learning. In addition, </a:t>
            </a:r>
            <a:r>
              <a:rPr lang="en-US" sz="1800" dirty="0">
                <a:effectLst/>
                <a:latin typeface="Times New Roman" panose="02020603050405020304" pitchFamily="18" charset="0"/>
                <a:ea typeface="Times New Roman" panose="02020603050405020304" pitchFamily="18" charset="0"/>
              </a:rPr>
              <a:t>learning climate and SEL may be mutually reinforcing. When certain conditions for learning are met—students feel cared for and appreciated; they are physically and emotionally safe; diversity is valued—SEL develops (Randolph et al., 2019). And as students’ social-emotional aptitude grows, this influences the dynamics of the classroom and influences the learning climate (teachers have a role to play in this as well). </a:t>
            </a:r>
            <a:endParaRPr lang="en-US" sz="1800" dirty="0">
              <a:effectLst/>
              <a:latin typeface="Calibri" panose="020F0502020204030204" pitchFamily="34" charset="0"/>
              <a:ea typeface="Calibri" panose="020F0502020204030204" pitchFamily="34" charset="0"/>
            </a:endParaRPr>
          </a:p>
          <a:p>
            <a:pPr marL="0" marR="0">
              <a:lnSpc>
                <a:spcPct val="115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endParaRPr lang="en-US" sz="1800" dirty="0">
              <a:effectLst/>
              <a:latin typeface="Calibri" panose="020F0502020204030204" pitchFamily="34" charset="0"/>
              <a:ea typeface="Calibri" panose="020F0502020204030204" pitchFamily="34" charset="0"/>
            </a:endParaRPr>
          </a:p>
          <a:p>
            <a:r>
              <a:rPr lang="en-US" sz="1800" dirty="0">
                <a:effectLst/>
                <a:latin typeface="Times New Roman" panose="02020603050405020304" pitchFamily="18" charset="0"/>
                <a:ea typeface="Times New Roman" panose="02020603050405020304" pitchFamily="18" charset="0"/>
              </a:rPr>
              <a:t>A final set of conclusions from these studies relates to our understanding of the importance of context in understanding how social-emotional competencies can help children achieve at school. </a:t>
            </a:r>
            <a:endParaRPr lang="en-US" dirty="0"/>
          </a:p>
        </p:txBody>
      </p:sp>
      <p:sp>
        <p:nvSpPr>
          <p:cNvPr id="4" name="Slide Number Placeholder 3"/>
          <p:cNvSpPr>
            <a:spLocks noGrp="1"/>
          </p:cNvSpPr>
          <p:nvPr>
            <p:ph type="sldNum" sz="quarter" idx="5"/>
          </p:nvPr>
        </p:nvSpPr>
        <p:spPr/>
        <p:txBody>
          <a:bodyPr/>
          <a:lstStyle/>
          <a:p>
            <a:pPr>
              <a:defRPr/>
            </a:pPr>
            <a:fld id="{8DB8C9F8-2507-43B8-94EB-5DEE5D53B02A}" type="slidenum">
              <a:rPr lang="en-US" smtClean="0"/>
              <a:pPr>
                <a:defRPr/>
              </a:pPr>
              <a:t>5</a:t>
            </a:fld>
            <a:endParaRPr lang="en-US"/>
          </a:p>
        </p:txBody>
      </p:sp>
    </p:spTree>
    <p:extLst>
      <p:ext uri="{BB962C8B-B14F-4D97-AF65-F5344CB8AC3E}">
        <p14:creationId xmlns:p14="http://schemas.microsoft.com/office/powerpoint/2010/main" val="250560497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emf"/><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0.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Master" Target="../slideMasters/slideMaster2.xml"/><Relationship Id="rId4" Type="http://schemas.openxmlformats.org/officeDocument/2006/relationships/image" Target="../media/image3.emf"/></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w/Map, White">
    <p:spTree>
      <p:nvGrpSpPr>
        <p:cNvPr id="1" name=""/>
        <p:cNvGrpSpPr/>
        <p:nvPr/>
      </p:nvGrpSpPr>
      <p:grpSpPr>
        <a:xfrm>
          <a:off x="0" y="0"/>
          <a:ext cx="0" cy="0"/>
          <a:chOff x="0" y="0"/>
          <a:chExt cx="0" cy="0"/>
        </a:xfrm>
      </p:grpSpPr>
      <p:sp>
        <p:nvSpPr>
          <p:cNvPr id="130050" name="Rectangle 2"/>
          <p:cNvSpPr>
            <a:spLocks noGrp="1" noChangeArrowheads="1"/>
          </p:cNvSpPr>
          <p:nvPr>
            <p:ph type="ctrTitle"/>
          </p:nvPr>
        </p:nvSpPr>
        <p:spPr>
          <a:xfrm>
            <a:off x="290439" y="294792"/>
            <a:ext cx="4662561" cy="572464"/>
          </a:xfrm>
          <a:prstGeom prst="rect">
            <a:avLst/>
          </a:prstGeom>
          <a:noFill/>
        </p:spPr>
        <p:txBody>
          <a:bodyPr lIns="91440" rIns="91440"/>
          <a:lstStyle>
            <a:lvl1pPr algn="l">
              <a:defRPr b="1" i="0">
                <a:solidFill>
                  <a:schemeClr val="accent1"/>
                </a:solidFill>
                <a:latin typeface="Arial Narrow" panose="020B0604020202020204" pitchFamily="34" charset="0"/>
                <a:cs typeface="Arial Narrow" panose="020B0604020202020204" pitchFamily="34" charset="0"/>
              </a:defRPr>
            </a:lvl1pPr>
          </a:lstStyle>
          <a:p>
            <a:r>
              <a:rPr lang="en-US" dirty="0"/>
              <a:t>Click to edit Master title style</a:t>
            </a:r>
          </a:p>
        </p:txBody>
      </p:sp>
      <p:sp>
        <p:nvSpPr>
          <p:cNvPr id="130051" name="Rectangle 3"/>
          <p:cNvSpPr>
            <a:spLocks noGrp="1" noChangeArrowheads="1"/>
          </p:cNvSpPr>
          <p:nvPr userDrawn="1">
            <p:ph type="subTitle" idx="1"/>
          </p:nvPr>
        </p:nvSpPr>
        <p:spPr>
          <a:xfrm>
            <a:off x="290440" y="1152524"/>
            <a:ext cx="4662560" cy="457200"/>
          </a:xfrm>
          <a:prstGeom prst="rect">
            <a:avLst/>
          </a:prstGeom>
        </p:spPr>
        <p:txBody>
          <a:bodyPr/>
          <a:lstStyle>
            <a:lvl1pPr marL="0" indent="0" algn="l">
              <a:buFont typeface="Wingdings" pitchFamily="1" charset="2"/>
              <a:buNone/>
              <a:defRPr sz="2000" b="0" i="0">
                <a:solidFill>
                  <a:schemeClr val="tx1"/>
                </a:solidFill>
                <a:latin typeface="Arial Narrow" panose="020B0604020202020204" pitchFamily="34" charset="0"/>
                <a:cs typeface="Arial Narrow" panose="020B0604020202020204" pitchFamily="34" charset="0"/>
              </a:defRPr>
            </a:lvl1pPr>
          </a:lstStyle>
          <a:p>
            <a:r>
              <a:rPr lang="en-US" dirty="0"/>
              <a:t>Click to edit Master subtitle style</a:t>
            </a:r>
          </a:p>
        </p:txBody>
      </p:sp>
      <p:sp>
        <p:nvSpPr>
          <p:cNvPr id="23" name="Text Placeholder 16"/>
          <p:cNvSpPr>
            <a:spLocks noGrp="1"/>
          </p:cNvSpPr>
          <p:nvPr>
            <p:ph type="body" sz="quarter" idx="15" hasCustomPrompt="1"/>
          </p:nvPr>
        </p:nvSpPr>
        <p:spPr>
          <a:xfrm>
            <a:off x="290439" y="1762124"/>
            <a:ext cx="3671961" cy="609600"/>
          </a:xfrm>
          <a:prstGeom prst="rect">
            <a:avLst/>
          </a:prstGeom>
        </p:spPr>
        <p:txBody>
          <a:bodyPr/>
          <a:lstStyle>
            <a:lvl1pPr marL="0" indent="0" algn="l">
              <a:buNone/>
              <a:defRPr sz="1600" b="0" i="0">
                <a:solidFill>
                  <a:schemeClr val="bg2"/>
                </a:solidFill>
                <a:latin typeface="Arial Narrow" panose="020B0604020202020204" pitchFamily="34" charset="0"/>
                <a:cs typeface="Arial Narrow" panose="020B0604020202020204" pitchFamily="34" charset="0"/>
              </a:defRPr>
            </a:lvl1pPr>
          </a:lstStyle>
          <a:p>
            <a:pPr lvl="0"/>
            <a:r>
              <a:rPr lang="en-US" dirty="0"/>
              <a:t>Presenter</a:t>
            </a:r>
          </a:p>
          <a:p>
            <a:pPr lvl="0"/>
            <a:r>
              <a:rPr lang="en-US" dirty="0"/>
              <a:t>Date</a:t>
            </a:r>
          </a:p>
        </p:txBody>
      </p:sp>
      <p:pic>
        <p:nvPicPr>
          <p:cNvPr id="3" name="Picture 2" descr="A close up of a necklace&#10;&#10;Description automatically generated">
            <a:extLst>
              <a:ext uri="{FF2B5EF4-FFF2-40B4-BE49-F238E27FC236}">
                <a16:creationId xmlns:a16="http://schemas.microsoft.com/office/drawing/2014/main" id="{E506794E-A6BE-2940-826C-679610EBB363}"/>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19939" r="10071"/>
          <a:stretch/>
        </p:blipFill>
        <p:spPr>
          <a:xfrm>
            <a:off x="3962400" y="0"/>
            <a:ext cx="5181600" cy="4646496"/>
          </a:xfrm>
          <a:prstGeom prst="rect">
            <a:avLst/>
          </a:prstGeom>
        </p:spPr>
      </p:pic>
      <p:sp>
        <p:nvSpPr>
          <p:cNvPr id="13" name="Rectangle 12">
            <a:extLst>
              <a:ext uri="{FF2B5EF4-FFF2-40B4-BE49-F238E27FC236}">
                <a16:creationId xmlns:a16="http://schemas.microsoft.com/office/drawing/2014/main" id="{08E8577B-8E27-6B43-8606-B7C04E5289F9}"/>
              </a:ext>
            </a:extLst>
          </p:cNvPr>
          <p:cNvSpPr/>
          <p:nvPr userDrawn="1"/>
        </p:nvSpPr>
        <p:spPr>
          <a:xfrm>
            <a:off x="0" y="4882896"/>
            <a:ext cx="9144000" cy="276617"/>
          </a:xfrm>
          <a:prstGeom prst="rect">
            <a:avLst/>
          </a:prstGeom>
          <a:solidFill>
            <a:srgbClr val="0A357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5" name="Footer Placeholder 13">
            <a:extLst>
              <a:ext uri="{FF2B5EF4-FFF2-40B4-BE49-F238E27FC236}">
                <a16:creationId xmlns:a16="http://schemas.microsoft.com/office/drawing/2014/main" id="{DE614C68-2BC7-9347-A228-B493586C876C}"/>
              </a:ext>
            </a:extLst>
          </p:cNvPr>
          <p:cNvSpPr>
            <a:spLocks noGrp="1"/>
          </p:cNvSpPr>
          <p:nvPr>
            <p:ph type="ftr" sz="quarter" idx="11"/>
          </p:nvPr>
        </p:nvSpPr>
        <p:spPr>
          <a:xfrm>
            <a:off x="8001000" y="4882896"/>
            <a:ext cx="1143000" cy="265176"/>
          </a:xfrm>
          <a:prstGeom prst="rect">
            <a:avLst/>
          </a:prstGeom>
        </p:spPr>
        <p:txBody>
          <a:bodyPr/>
          <a:lstStyle>
            <a:lvl1pPr>
              <a:defRPr sz="800"/>
            </a:lvl1pPr>
          </a:lstStyle>
          <a:p>
            <a:endParaRPr lang="en-US" dirty="0"/>
          </a:p>
        </p:txBody>
      </p:sp>
      <p:pic>
        <p:nvPicPr>
          <p:cNvPr id="14" name="Picture 13">
            <a:extLst>
              <a:ext uri="{FF2B5EF4-FFF2-40B4-BE49-F238E27FC236}">
                <a16:creationId xmlns:a16="http://schemas.microsoft.com/office/drawing/2014/main" id="{B7179475-7FE7-704F-96FB-9C1D46D5FD35}"/>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311919" y="3956675"/>
            <a:ext cx="1212082" cy="567888"/>
          </a:xfrm>
          <a:prstGeom prst="rect">
            <a:avLst/>
          </a:prstGeom>
        </p:spPr>
      </p:pic>
      <p:sp>
        <p:nvSpPr>
          <p:cNvPr id="12" name="Text Box 14">
            <a:extLst>
              <a:ext uri="{FF2B5EF4-FFF2-40B4-BE49-F238E27FC236}">
                <a16:creationId xmlns:a16="http://schemas.microsoft.com/office/drawing/2014/main" id="{5AC64515-2573-A54D-8C70-ABDEEAFCF5AF}"/>
              </a:ext>
            </a:extLst>
          </p:cNvPr>
          <p:cNvSpPr txBox="1">
            <a:spLocks noChangeArrowheads="1"/>
          </p:cNvSpPr>
          <p:nvPr userDrawn="1"/>
        </p:nvSpPr>
        <p:spPr bwMode="auto">
          <a:xfrm>
            <a:off x="256902" y="4873370"/>
            <a:ext cx="874214" cy="276999"/>
          </a:xfrm>
          <a:prstGeom prst="rect">
            <a:avLst/>
          </a:prstGeom>
          <a:noFill/>
          <a:ln w="9525" algn="ctr">
            <a:noFill/>
            <a:miter lim="800000"/>
            <a:headEnd/>
            <a:tailEnd/>
          </a:ln>
          <a:effectLst/>
        </p:spPr>
        <p:txBody>
          <a:bodyPr wrap="none">
            <a:spAutoFit/>
          </a:bodyPr>
          <a:lstStyle/>
          <a:p>
            <a:pPr>
              <a:defRPr/>
            </a:pPr>
            <a:r>
              <a:rPr lang="en-US" sz="1200" b="1" dirty="0">
                <a:solidFill>
                  <a:schemeClr val="bg2">
                    <a:lumMod val="60000"/>
                    <a:lumOff val="40000"/>
                  </a:schemeClr>
                </a:solidFill>
                <a:latin typeface="+mj-lt"/>
              </a:rPr>
              <a:t>www.rti.org</a:t>
            </a:r>
          </a:p>
        </p:txBody>
      </p:sp>
      <p:sp>
        <p:nvSpPr>
          <p:cNvPr id="18" name="TextBox 17">
            <a:extLst>
              <a:ext uri="{FF2B5EF4-FFF2-40B4-BE49-F238E27FC236}">
                <a16:creationId xmlns:a16="http://schemas.microsoft.com/office/drawing/2014/main" id="{4CF8DA85-61E5-F64B-9F6A-DD9A4EF815BD}"/>
              </a:ext>
            </a:extLst>
          </p:cNvPr>
          <p:cNvSpPr txBox="1"/>
          <p:nvPr userDrawn="1"/>
        </p:nvSpPr>
        <p:spPr>
          <a:xfrm>
            <a:off x="1218168" y="4931764"/>
            <a:ext cx="5687776" cy="215444"/>
          </a:xfrm>
          <a:prstGeom prst="rect">
            <a:avLst/>
          </a:prstGeom>
          <a:noFill/>
        </p:spPr>
        <p:txBody>
          <a:bodyPr wrap="none" rtlCol="0">
            <a:spAutoFit/>
          </a:bodyPr>
          <a:lstStyle/>
          <a:p>
            <a:pPr marL="0" marR="0" indent="0" algn="l" defTabSz="914400" rtl="0" eaLnBrk="0" fontAlgn="base" latinLnBrk="0" hangingPunct="0">
              <a:lnSpc>
                <a:spcPct val="100000"/>
              </a:lnSpc>
              <a:spcBef>
                <a:spcPct val="0"/>
              </a:spcBef>
              <a:spcAft>
                <a:spcPct val="0"/>
              </a:spcAft>
              <a:buClrTx/>
              <a:buSzTx/>
              <a:buFontTx/>
              <a:buNone/>
              <a:tabLst/>
              <a:defRPr/>
            </a:pPr>
            <a:r>
              <a:rPr lang="en-US" sz="800" b="0" i="0" kern="1200" baseline="0" dirty="0">
                <a:solidFill>
                  <a:schemeClr val="bg2">
                    <a:lumMod val="60000"/>
                    <a:lumOff val="40000"/>
                  </a:schemeClr>
                </a:solidFill>
                <a:latin typeface="Arial Narrow" panose="020B0604020202020204" pitchFamily="34" charset="0"/>
                <a:ea typeface="ヒラギノ角ゴ Pro W3" pitchFamily="1" charset="-128"/>
                <a:cs typeface="Arial Narrow" panose="020B0604020202020204" pitchFamily="34" charset="0"/>
              </a:rPr>
              <a:t>RTI International is a trade name of Research Triangle Institute. RTI and the RTI logo are U.S. registered trademarks of Research Triangle Institute.</a:t>
            </a:r>
          </a:p>
        </p:txBody>
      </p:sp>
    </p:spTree>
    <p:extLst>
      <p:ext uri="{BB962C8B-B14F-4D97-AF65-F5344CB8AC3E}">
        <p14:creationId xmlns:p14="http://schemas.microsoft.com/office/powerpoint/2010/main" val="9595876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37159" y="137160"/>
            <a:ext cx="8842248" cy="572464"/>
          </a:xfrm>
          <a:prstGeom prst="rect">
            <a:avLst/>
          </a:prstGeom>
        </p:spPr>
        <p:txBody>
          <a:bodyPr lIns="91440"/>
          <a:lstStyle/>
          <a:p>
            <a:r>
              <a:rPr lang="en-US"/>
              <a:t>Click to edit Master title style</a:t>
            </a:r>
          </a:p>
        </p:txBody>
      </p:sp>
      <p:sp>
        <p:nvSpPr>
          <p:cNvPr id="3" name="Slide Number Placeholder 2"/>
          <p:cNvSpPr>
            <a:spLocks noGrp="1"/>
          </p:cNvSpPr>
          <p:nvPr>
            <p:ph type="sldNum" sz="quarter" idx="10"/>
          </p:nvPr>
        </p:nvSpPr>
        <p:spPr>
          <a:xfrm>
            <a:off x="0" y="4892040"/>
            <a:ext cx="347472" cy="219456"/>
          </a:xfrm>
          <a:prstGeom prst="rect">
            <a:avLst/>
          </a:prstGeom>
        </p:spPr>
        <p:txBody>
          <a:bodyPr/>
          <a:lstStyle/>
          <a:p>
            <a:fld id="{D4325D4D-289E-48C1-B277-2BEB492A7D19}" type="slidenum">
              <a:rPr lang="en-US" smtClean="0"/>
              <a:pPr/>
              <a:t>‹#›</a:t>
            </a:fld>
            <a:endParaRPr lang="en-US"/>
          </a:p>
        </p:txBody>
      </p:sp>
      <p:sp>
        <p:nvSpPr>
          <p:cNvPr id="5" name="Date Placeholder 1">
            <a:extLst>
              <a:ext uri="{FF2B5EF4-FFF2-40B4-BE49-F238E27FC236}">
                <a16:creationId xmlns:a16="http://schemas.microsoft.com/office/drawing/2014/main" id="{4C1541A8-5C7E-6E46-ACBD-CE47CA8F7E15}"/>
              </a:ext>
            </a:extLst>
          </p:cNvPr>
          <p:cNvSpPr>
            <a:spLocks noGrp="1"/>
          </p:cNvSpPr>
          <p:nvPr>
            <p:ph type="dt" sz="half" idx="2"/>
          </p:nvPr>
        </p:nvSpPr>
        <p:spPr>
          <a:xfrm>
            <a:off x="406400" y="4892040"/>
            <a:ext cx="1143000" cy="219456"/>
          </a:xfrm>
          <a:prstGeom prst="rect">
            <a:avLst/>
          </a:prstGeom>
        </p:spPr>
        <p:txBody>
          <a:bodyPr vert="horz" lIns="91440" tIns="45720" rIns="91440" bIns="45720" rtlCol="0" anchor="ctr"/>
          <a:lstStyle>
            <a:lvl1pPr algn="l">
              <a:defRPr lang="en-US" sz="800" kern="1200" smtClean="0">
                <a:solidFill>
                  <a:schemeClr val="bg1"/>
                </a:solidFill>
                <a:latin typeface="Arial" charset="0"/>
                <a:ea typeface="ヒラギノ角ゴ Pro W3" pitchFamily="1" charset="-128"/>
                <a:cs typeface="+mn-cs"/>
              </a:defRPr>
            </a:lvl1pPr>
          </a:lstStyle>
          <a:p>
            <a:fld id="{9229DA6E-A3B8-1947-8505-491B829906F8}" type="datetimeFigureOut">
              <a:rPr lang="en-US" smtClean="0"/>
              <a:pPr/>
              <a:t>3/7/2024</a:t>
            </a:fld>
            <a:endParaRPr lang="en-US" dirty="0"/>
          </a:p>
        </p:txBody>
      </p:sp>
      <p:sp>
        <p:nvSpPr>
          <p:cNvPr id="6" name="Text Box 14">
            <a:extLst>
              <a:ext uri="{FF2B5EF4-FFF2-40B4-BE49-F238E27FC236}">
                <a16:creationId xmlns:a16="http://schemas.microsoft.com/office/drawing/2014/main" id="{115306A3-2F40-4717-A12A-64B28277B94E}"/>
              </a:ext>
            </a:extLst>
          </p:cNvPr>
          <p:cNvSpPr txBox="1">
            <a:spLocks noChangeArrowheads="1"/>
          </p:cNvSpPr>
          <p:nvPr userDrawn="1"/>
        </p:nvSpPr>
        <p:spPr bwMode="auto">
          <a:xfrm>
            <a:off x="8024906" y="4876984"/>
            <a:ext cx="874214" cy="276999"/>
          </a:xfrm>
          <a:prstGeom prst="rect">
            <a:avLst/>
          </a:prstGeom>
          <a:noFill/>
          <a:ln w="9525" algn="ctr">
            <a:noFill/>
            <a:miter lim="800000"/>
            <a:headEnd/>
            <a:tailEnd/>
          </a:ln>
          <a:effectLst/>
        </p:spPr>
        <p:txBody>
          <a:bodyPr wrap="none">
            <a:spAutoFit/>
          </a:bodyPr>
          <a:lstStyle/>
          <a:p>
            <a:pPr>
              <a:defRPr/>
            </a:pPr>
            <a:r>
              <a:rPr lang="en-US" sz="1200" b="1" dirty="0">
                <a:solidFill>
                  <a:schemeClr val="bg2">
                    <a:lumMod val="60000"/>
                    <a:lumOff val="40000"/>
                  </a:schemeClr>
                </a:solidFill>
                <a:latin typeface="+mj-lt"/>
              </a:rPr>
              <a:t>www.rti.org</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Line Title Only">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37160" y="137160"/>
            <a:ext cx="8842248" cy="960263"/>
          </a:xfrm>
          <a:prstGeom prst="rect">
            <a:avLst/>
          </a:prstGeom>
        </p:spPr>
        <p:txBody>
          <a:bodyPr lIns="91440" tIns="91440" rIns="182880" bIns="91440"/>
          <a:lstStyle>
            <a:lvl1pPr marL="0">
              <a:lnSpc>
                <a:spcPct val="90000"/>
              </a:lnSpc>
              <a:defRPr baseline="0"/>
            </a:lvl1pPr>
          </a:lstStyle>
          <a:p>
            <a:r>
              <a:rPr lang="en-US"/>
              <a:t>Click to edit Master title style. This one can wrap to two lines. Filler copy added.</a:t>
            </a:r>
          </a:p>
        </p:txBody>
      </p:sp>
      <p:sp>
        <p:nvSpPr>
          <p:cNvPr id="4" name="Slide Number Placeholder 3"/>
          <p:cNvSpPr>
            <a:spLocks noGrp="1"/>
          </p:cNvSpPr>
          <p:nvPr>
            <p:ph type="sldNum" sz="quarter" idx="10"/>
          </p:nvPr>
        </p:nvSpPr>
        <p:spPr>
          <a:xfrm>
            <a:off x="0" y="4892040"/>
            <a:ext cx="347472" cy="219456"/>
          </a:xfrm>
          <a:prstGeom prst="rect">
            <a:avLst/>
          </a:prstGeom>
        </p:spPr>
        <p:txBody>
          <a:bodyPr/>
          <a:lstStyle/>
          <a:p>
            <a:fld id="{D4325D4D-289E-48C1-B277-2BEB492A7D19}" type="slidenum">
              <a:rPr lang="en-US" smtClean="0"/>
              <a:pPr/>
              <a:t>‹#›</a:t>
            </a:fld>
            <a:endParaRPr lang="en-US"/>
          </a:p>
        </p:txBody>
      </p:sp>
      <p:sp>
        <p:nvSpPr>
          <p:cNvPr id="6" name="Date Placeholder 1">
            <a:extLst>
              <a:ext uri="{FF2B5EF4-FFF2-40B4-BE49-F238E27FC236}">
                <a16:creationId xmlns:a16="http://schemas.microsoft.com/office/drawing/2014/main" id="{1B3C36CA-EFDA-4F46-B4DF-F3F8B94C636C}"/>
              </a:ext>
            </a:extLst>
          </p:cNvPr>
          <p:cNvSpPr>
            <a:spLocks noGrp="1"/>
          </p:cNvSpPr>
          <p:nvPr>
            <p:ph type="dt" sz="half" idx="2"/>
          </p:nvPr>
        </p:nvSpPr>
        <p:spPr>
          <a:xfrm>
            <a:off x="406400" y="4892040"/>
            <a:ext cx="1143000" cy="219456"/>
          </a:xfrm>
          <a:prstGeom prst="rect">
            <a:avLst/>
          </a:prstGeom>
        </p:spPr>
        <p:txBody>
          <a:bodyPr vert="horz" lIns="91440" tIns="45720" rIns="91440" bIns="45720" rtlCol="0" anchor="ctr"/>
          <a:lstStyle>
            <a:lvl1pPr algn="l">
              <a:defRPr lang="en-US" sz="800" kern="1200" smtClean="0">
                <a:solidFill>
                  <a:schemeClr val="bg1"/>
                </a:solidFill>
                <a:latin typeface="Arial" charset="0"/>
                <a:ea typeface="ヒラギノ角ゴ Pro W3" pitchFamily="1" charset="-128"/>
                <a:cs typeface="+mn-cs"/>
              </a:defRPr>
            </a:lvl1pPr>
          </a:lstStyle>
          <a:p>
            <a:fld id="{9229DA6E-A3B8-1947-8505-491B829906F8}" type="datetimeFigureOut">
              <a:rPr lang="en-US" smtClean="0"/>
              <a:pPr/>
              <a:t>3/7/2024</a:t>
            </a:fld>
            <a:endParaRPr lang="en-US" dirty="0"/>
          </a:p>
        </p:txBody>
      </p:sp>
      <p:sp>
        <p:nvSpPr>
          <p:cNvPr id="8" name="Text Box 14">
            <a:extLst>
              <a:ext uri="{FF2B5EF4-FFF2-40B4-BE49-F238E27FC236}">
                <a16:creationId xmlns:a16="http://schemas.microsoft.com/office/drawing/2014/main" id="{164EC914-AA69-4F09-A62A-B9113F391189}"/>
              </a:ext>
            </a:extLst>
          </p:cNvPr>
          <p:cNvSpPr txBox="1">
            <a:spLocks noChangeArrowheads="1"/>
          </p:cNvSpPr>
          <p:nvPr userDrawn="1"/>
        </p:nvSpPr>
        <p:spPr bwMode="auto">
          <a:xfrm>
            <a:off x="8024906" y="4876984"/>
            <a:ext cx="874214" cy="276999"/>
          </a:xfrm>
          <a:prstGeom prst="rect">
            <a:avLst/>
          </a:prstGeom>
          <a:noFill/>
          <a:ln w="9525" algn="ctr">
            <a:noFill/>
            <a:miter lim="800000"/>
            <a:headEnd/>
            <a:tailEnd/>
          </a:ln>
          <a:effectLst/>
        </p:spPr>
        <p:txBody>
          <a:bodyPr wrap="none">
            <a:spAutoFit/>
          </a:bodyPr>
          <a:lstStyle/>
          <a:p>
            <a:pPr>
              <a:defRPr/>
            </a:pPr>
            <a:r>
              <a:rPr lang="en-US" sz="1200" b="1" dirty="0">
                <a:solidFill>
                  <a:schemeClr val="bg2">
                    <a:lumMod val="60000"/>
                    <a:lumOff val="40000"/>
                  </a:schemeClr>
                </a:solidFill>
                <a:latin typeface="+mj-lt"/>
              </a:rPr>
              <a:t>www.rti.org</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sp>
        <p:nvSpPr>
          <p:cNvPr id="4" name="Rectangle 3"/>
          <p:cNvSpPr/>
          <p:nvPr userDrawn="1"/>
        </p:nvSpPr>
        <p:spPr>
          <a:xfrm>
            <a:off x="0" y="0"/>
            <a:ext cx="9144000" cy="2800350"/>
          </a:xfrm>
          <a:prstGeom prst="rect">
            <a:avLst/>
          </a:prstGeom>
          <a:solidFill>
            <a:srgbClr val="0A357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12" name="Picture 11" descr="A picture containing woman&#10;&#10;Description automatically generated">
            <a:extLst>
              <a:ext uri="{FF2B5EF4-FFF2-40B4-BE49-F238E27FC236}">
                <a16:creationId xmlns:a16="http://schemas.microsoft.com/office/drawing/2014/main" id="{0A4A30D0-0F66-5E47-A324-3313C852AF39}"/>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1"/>
            <a:ext cx="9144000" cy="2794762"/>
          </a:xfrm>
          <a:prstGeom prst="rect">
            <a:avLst/>
          </a:prstGeom>
        </p:spPr>
      </p:pic>
      <p:sp>
        <p:nvSpPr>
          <p:cNvPr id="2" name="Slide Number Placeholder 1"/>
          <p:cNvSpPr>
            <a:spLocks noGrp="1"/>
          </p:cNvSpPr>
          <p:nvPr>
            <p:ph type="sldNum" sz="quarter" idx="10"/>
          </p:nvPr>
        </p:nvSpPr>
        <p:spPr>
          <a:xfrm>
            <a:off x="0" y="4892040"/>
            <a:ext cx="347472" cy="219456"/>
          </a:xfrm>
          <a:prstGeom prst="rect">
            <a:avLst/>
          </a:prstGeom>
        </p:spPr>
        <p:txBody>
          <a:bodyPr/>
          <a:lstStyle/>
          <a:p>
            <a:fld id="{D4325D4D-289E-48C1-B277-2BEB492A7D19}" type="slidenum">
              <a:rPr lang="en-US" smtClean="0"/>
              <a:pPr/>
              <a:t>‹#›</a:t>
            </a:fld>
            <a:endParaRPr lang="en-US"/>
          </a:p>
        </p:txBody>
      </p:sp>
      <p:sp>
        <p:nvSpPr>
          <p:cNvPr id="5" name="Rectangle 2"/>
          <p:cNvSpPr>
            <a:spLocks noGrp="1" noChangeArrowheads="1"/>
          </p:cNvSpPr>
          <p:nvPr>
            <p:ph type="ctrTitle" hasCustomPrompt="1"/>
          </p:nvPr>
        </p:nvSpPr>
        <p:spPr>
          <a:xfrm>
            <a:off x="152400" y="2024926"/>
            <a:ext cx="6781800" cy="572464"/>
          </a:xfrm>
          <a:prstGeom prst="rect">
            <a:avLst/>
          </a:prstGeom>
          <a:noFill/>
        </p:spPr>
        <p:txBody>
          <a:bodyPr lIns="91440"/>
          <a:lstStyle>
            <a:lvl1pPr algn="l">
              <a:defRPr sz="2800" b="1" i="0">
                <a:solidFill>
                  <a:schemeClr val="bg1"/>
                </a:solidFill>
                <a:latin typeface="Arial Narrow" panose="020B0604020202020204" pitchFamily="34" charset="0"/>
                <a:cs typeface="Arial Narrow" panose="020B0604020202020204" pitchFamily="34" charset="0"/>
              </a:defRPr>
            </a:lvl1pPr>
          </a:lstStyle>
          <a:p>
            <a:r>
              <a:rPr lang="en-US" dirty="0"/>
              <a:t>Click to edit title style</a:t>
            </a:r>
          </a:p>
        </p:txBody>
      </p:sp>
      <p:sp>
        <p:nvSpPr>
          <p:cNvPr id="8" name="Date Placeholder 1">
            <a:extLst>
              <a:ext uri="{FF2B5EF4-FFF2-40B4-BE49-F238E27FC236}">
                <a16:creationId xmlns:a16="http://schemas.microsoft.com/office/drawing/2014/main" id="{D134570B-76D0-6041-A2C8-63C68E619B47}"/>
              </a:ext>
            </a:extLst>
          </p:cNvPr>
          <p:cNvSpPr>
            <a:spLocks noGrp="1"/>
          </p:cNvSpPr>
          <p:nvPr>
            <p:ph type="dt" sz="half" idx="2"/>
          </p:nvPr>
        </p:nvSpPr>
        <p:spPr>
          <a:xfrm>
            <a:off x="406400" y="4892040"/>
            <a:ext cx="1143000" cy="219456"/>
          </a:xfrm>
          <a:prstGeom prst="rect">
            <a:avLst/>
          </a:prstGeom>
        </p:spPr>
        <p:txBody>
          <a:bodyPr vert="horz" lIns="91440" tIns="45720" rIns="91440" bIns="45720" rtlCol="0" anchor="ctr"/>
          <a:lstStyle>
            <a:lvl1pPr algn="l">
              <a:defRPr lang="en-US" sz="800" kern="1200" smtClean="0">
                <a:solidFill>
                  <a:schemeClr val="bg1"/>
                </a:solidFill>
                <a:latin typeface="Arial" charset="0"/>
                <a:ea typeface="ヒラギノ角ゴ Pro W3" pitchFamily="1" charset="-128"/>
                <a:cs typeface="+mn-cs"/>
              </a:defRPr>
            </a:lvl1pPr>
          </a:lstStyle>
          <a:p>
            <a:fld id="{9229DA6E-A3B8-1947-8505-491B829906F8}" type="datetimeFigureOut">
              <a:rPr lang="en-US" smtClean="0"/>
              <a:pPr/>
              <a:t>3/7/2024</a:t>
            </a:fld>
            <a:endParaRPr lang="en-US" dirty="0"/>
          </a:p>
        </p:txBody>
      </p:sp>
      <p:sp>
        <p:nvSpPr>
          <p:cNvPr id="9" name="Text Box 14">
            <a:extLst>
              <a:ext uri="{FF2B5EF4-FFF2-40B4-BE49-F238E27FC236}">
                <a16:creationId xmlns:a16="http://schemas.microsoft.com/office/drawing/2014/main" id="{D4E56362-768A-4503-B559-B3CEBE1A40AF}"/>
              </a:ext>
            </a:extLst>
          </p:cNvPr>
          <p:cNvSpPr txBox="1">
            <a:spLocks noChangeArrowheads="1"/>
          </p:cNvSpPr>
          <p:nvPr userDrawn="1"/>
        </p:nvSpPr>
        <p:spPr bwMode="auto">
          <a:xfrm>
            <a:off x="8024906" y="4876984"/>
            <a:ext cx="874214" cy="276999"/>
          </a:xfrm>
          <a:prstGeom prst="rect">
            <a:avLst/>
          </a:prstGeom>
          <a:noFill/>
          <a:ln w="9525" algn="ctr">
            <a:noFill/>
            <a:miter lim="800000"/>
            <a:headEnd/>
            <a:tailEnd/>
          </a:ln>
          <a:effectLst/>
        </p:spPr>
        <p:txBody>
          <a:bodyPr wrap="none">
            <a:spAutoFit/>
          </a:bodyPr>
          <a:lstStyle/>
          <a:p>
            <a:pPr>
              <a:defRPr/>
            </a:pPr>
            <a:r>
              <a:rPr lang="en-US" sz="1200" b="1" dirty="0">
                <a:solidFill>
                  <a:schemeClr val="bg2">
                    <a:lumMod val="60000"/>
                    <a:lumOff val="40000"/>
                  </a:schemeClr>
                </a:solidFill>
                <a:latin typeface="+mj-lt"/>
              </a:rPr>
              <a:t>www.rti.org</a:t>
            </a:r>
          </a:p>
        </p:txBody>
      </p:sp>
    </p:spTree>
    <p:extLst>
      <p:ext uri="{BB962C8B-B14F-4D97-AF65-F5344CB8AC3E}">
        <p14:creationId xmlns:p14="http://schemas.microsoft.com/office/powerpoint/2010/main" val="3898617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0" y="4892040"/>
            <a:ext cx="347472" cy="219456"/>
          </a:xfrm>
          <a:prstGeom prst="rect">
            <a:avLst/>
          </a:prstGeom>
        </p:spPr>
        <p:txBody>
          <a:bodyPr/>
          <a:lstStyle/>
          <a:p>
            <a:fld id="{D4325D4D-289E-48C1-B277-2BEB492A7D19}" type="slidenum">
              <a:rPr lang="en-US" smtClean="0"/>
              <a:pPr/>
              <a:t>‹#›</a:t>
            </a:fld>
            <a:endParaRPr lang="en-US"/>
          </a:p>
        </p:txBody>
      </p:sp>
      <p:sp>
        <p:nvSpPr>
          <p:cNvPr id="4" name="Date Placeholder 1">
            <a:extLst>
              <a:ext uri="{FF2B5EF4-FFF2-40B4-BE49-F238E27FC236}">
                <a16:creationId xmlns:a16="http://schemas.microsoft.com/office/drawing/2014/main" id="{FA8A571F-8021-AD41-BEF0-8F5D84FBFC7D}"/>
              </a:ext>
            </a:extLst>
          </p:cNvPr>
          <p:cNvSpPr>
            <a:spLocks noGrp="1"/>
          </p:cNvSpPr>
          <p:nvPr>
            <p:ph type="dt" sz="half" idx="2"/>
          </p:nvPr>
        </p:nvSpPr>
        <p:spPr>
          <a:xfrm>
            <a:off x="406400" y="4892040"/>
            <a:ext cx="1143000" cy="219456"/>
          </a:xfrm>
          <a:prstGeom prst="rect">
            <a:avLst/>
          </a:prstGeom>
        </p:spPr>
        <p:txBody>
          <a:bodyPr vert="horz" lIns="91440" tIns="45720" rIns="91440" bIns="45720" rtlCol="0" anchor="ctr"/>
          <a:lstStyle>
            <a:lvl1pPr algn="l">
              <a:defRPr lang="en-US" sz="800" kern="1200" smtClean="0">
                <a:solidFill>
                  <a:schemeClr val="bg1"/>
                </a:solidFill>
                <a:latin typeface="Arial" charset="0"/>
                <a:ea typeface="ヒラギノ角ゴ Pro W3" pitchFamily="1" charset="-128"/>
                <a:cs typeface="+mn-cs"/>
              </a:defRPr>
            </a:lvl1pPr>
          </a:lstStyle>
          <a:p>
            <a:fld id="{9229DA6E-A3B8-1947-8505-491B829906F8}" type="datetimeFigureOut">
              <a:rPr lang="en-US" smtClean="0"/>
              <a:pPr/>
              <a:t>3/7/2024</a:t>
            </a:fld>
            <a:endParaRPr lang="en-US" dirty="0"/>
          </a:p>
        </p:txBody>
      </p:sp>
      <p:sp>
        <p:nvSpPr>
          <p:cNvPr id="5" name="Text Box 14">
            <a:extLst>
              <a:ext uri="{FF2B5EF4-FFF2-40B4-BE49-F238E27FC236}">
                <a16:creationId xmlns:a16="http://schemas.microsoft.com/office/drawing/2014/main" id="{7B2D9500-A63A-4F0F-9CED-5ADFC452B4E7}"/>
              </a:ext>
            </a:extLst>
          </p:cNvPr>
          <p:cNvSpPr txBox="1">
            <a:spLocks noChangeArrowheads="1"/>
          </p:cNvSpPr>
          <p:nvPr userDrawn="1"/>
        </p:nvSpPr>
        <p:spPr bwMode="auto">
          <a:xfrm>
            <a:off x="8024906" y="4876984"/>
            <a:ext cx="874214" cy="276999"/>
          </a:xfrm>
          <a:prstGeom prst="rect">
            <a:avLst/>
          </a:prstGeom>
          <a:noFill/>
          <a:ln w="9525" algn="ctr">
            <a:noFill/>
            <a:miter lim="800000"/>
            <a:headEnd/>
            <a:tailEnd/>
          </a:ln>
          <a:effectLst/>
        </p:spPr>
        <p:txBody>
          <a:bodyPr wrap="none">
            <a:spAutoFit/>
          </a:bodyPr>
          <a:lstStyle/>
          <a:p>
            <a:pPr>
              <a:defRPr/>
            </a:pPr>
            <a:r>
              <a:rPr lang="en-US" sz="1200" b="1" dirty="0">
                <a:solidFill>
                  <a:schemeClr val="bg2">
                    <a:lumMod val="60000"/>
                    <a:lumOff val="40000"/>
                  </a:schemeClr>
                </a:solidFill>
                <a:latin typeface="+mj-lt"/>
              </a:rPr>
              <a:t>www.rti.org</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Full Image">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F35A3D7B-6B7C-ED4F-9433-DE249028556E}"/>
              </a:ext>
            </a:extLst>
          </p:cNvPr>
          <p:cNvSpPr>
            <a:spLocks noGrp="1"/>
          </p:cNvSpPr>
          <p:nvPr>
            <p:ph type="sldNum" sz="quarter" idx="10"/>
          </p:nvPr>
        </p:nvSpPr>
        <p:spPr>
          <a:xfrm>
            <a:off x="0" y="4892040"/>
            <a:ext cx="347472" cy="219456"/>
          </a:xfrm>
          <a:prstGeom prst="rect">
            <a:avLst/>
          </a:prstGeom>
        </p:spPr>
        <p:txBody>
          <a:bodyPr/>
          <a:lstStyle>
            <a:lvl1pPr>
              <a:defRPr>
                <a:solidFill>
                  <a:schemeClr val="accent1">
                    <a:lumMod val="40000"/>
                    <a:lumOff val="60000"/>
                  </a:schemeClr>
                </a:solidFill>
              </a:defRPr>
            </a:lvl1pPr>
          </a:lstStyle>
          <a:p>
            <a:fld id="{D4325D4D-289E-48C1-B277-2BEB492A7D19}" type="slidenum">
              <a:rPr lang="en-US" smtClean="0"/>
              <a:pPr/>
              <a:t>‹#›</a:t>
            </a:fld>
            <a:endParaRPr lang="en-US"/>
          </a:p>
        </p:txBody>
      </p:sp>
      <p:sp>
        <p:nvSpPr>
          <p:cNvPr id="4" name="Date Placeholder 1">
            <a:extLst>
              <a:ext uri="{FF2B5EF4-FFF2-40B4-BE49-F238E27FC236}">
                <a16:creationId xmlns:a16="http://schemas.microsoft.com/office/drawing/2014/main" id="{DF6A6C95-5BEB-D74F-A2EA-6B392D9B3046}"/>
              </a:ext>
            </a:extLst>
          </p:cNvPr>
          <p:cNvSpPr>
            <a:spLocks noGrp="1"/>
          </p:cNvSpPr>
          <p:nvPr>
            <p:ph type="dt" sz="half" idx="2"/>
          </p:nvPr>
        </p:nvSpPr>
        <p:spPr>
          <a:xfrm>
            <a:off x="406400" y="4892040"/>
            <a:ext cx="1143000" cy="219456"/>
          </a:xfrm>
          <a:prstGeom prst="rect">
            <a:avLst/>
          </a:prstGeom>
        </p:spPr>
        <p:txBody>
          <a:bodyPr vert="horz" lIns="91440" tIns="45720" rIns="91440" bIns="45720" rtlCol="0" anchor="ctr"/>
          <a:lstStyle>
            <a:lvl1pPr algn="l">
              <a:defRPr lang="en-US" sz="800" kern="1200" smtClean="0">
                <a:solidFill>
                  <a:schemeClr val="accent1">
                    <a:lumMod val="40000"/>
                    <a:lumOff val="60000"/>
                  </a:schemeClr>
                </a:solidFill>
                <a:latin typeface="Arial" charset="0"/>
                <a:ea typeface="ヒラギノ角ゴ Pro W3" pitchFamily="1" charset="-128"/>
                <a:cs typeface="+mn-cs"/>
              </a:defRPr>
            </a:lvl1pPr>
          </a:lstStyle>
          <a:p>
            <a:fld id="{9229DA6E-A3B8-1947-8505-491B829906F8}" type="datetimeFigureOut">
              <a:rPr lang="en-US" smtClean="0"/>
              <a:pPr/>
              <a:t>3/7/2024</a:t>
            </a:fld>
            <a:endParaRPr lang="en-US" dirty="0"/>
          </a:p>
        </p:txBody>
      </p:sp>
      <p:sp>
        <p:nvSpPr>
          <p:cNvPr id="6" name="Text Box 14">
            <a:extLst>
              <a:ext uri="{FF2B5EF4-FFF2-40B4-BE49-F238E27FC236}">
                <a16:creationId xmlns:a16="http://schemas.microsoft.com/office/drawing/2014/main" id="{D52D1B10-0650-407E-AB62-F4F04F35D698}"/>
              </a:ext>
            </a:extLst>
          </p:cNvPr>
          <p:cNvSpPr txBox="1">
            <a:spLocks noChangeArrowheads="1"/>
          </p:cNvSpPr>
          <p:nvPr userDrawn="1"/>
        </p:nvSpPr>
        <p:spPr bwMode="auto">
          <a:xfrm>
            <a:off x="8024906" y="4876984"/>
            <a:ext cx="874214" cy="276999"/>
          </a:xfrm>
          <a:prstGeom prst="rect">
            <a:avLst/>
          </a:prstGeom>
          <a:noFill/>
          <a:ln w="9525" algn="ctr">
            <a:noFill/>
            <a:miter lim="800000"/>
            <a:headEnd/>
            <a:tailEnd/>
          </a:ln>
          <a:effectLst/>
        </p:spPr>
        <p:txBody>
          <a:bodyPr wrap="none">
            <a:spAutoFit/>
          </a:bodyPr>
          <a:lstStyle/>
          <a:p>
            <a:pPr>
              <a:defRPr/>
            </a:pPr>
            <a:r>
              <a:rPr lang="en-US" sz="1200" b="1" dirty="0">
                <a:solidFill>
                  <a:schemeClr val="bg2">
                    <a:lumMod val="60000"/>
                    <a:lumOff val="40000"/>
                  </a:schemeClr>
                </a:solidFill>
                <a:latin typeface="+mj-lt"/>
              </a:rPr>
              <a:t>www.rti.org</a:t>
            </a:r>
          </a:p>
        </p:txBody>
      </p:sp>
    </p:spTree>
    <p:extLst>
      <p:ext uri="{BB962C8B-B14F-4D97-AF65-F5344CB8AC3E}">
        <p14:creationId xmlns:p14="http://schemas.microsoft.com/office/powerpoint/2010/main" val="27391835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Divider - Full Red">
    <p:bg>
      <p:bgPr>
        <a:solidFill>
          <a:srgbClr val="BA0C2F"/>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43000" y="1619276"/>
            <a:ext cx="5486400" cy="514436"/>
          </a:xfrm>
        </p:spPr>
        <p:txBody>
          <a:bodyPr wrap="square" anchor="t" anchorCtr="0">
            <a:spAutoFit/>
          </a:bodyPr>
          <a:lstStyle>
            <a:lvl1pPr>
              <a:defRPr sz="2381">
                <a:solidFill>
                  <a:srgbClr val="FFFFFF"/>
                </a:solidFill>
              </a:defRPr>
            </a:lvl1pPr>
          </a:lstStyle>
          <a:p>
            <a:r>
              <a:rPr lang="en-US" dirty="0"/>
              <a:t>CLICK TO EDIT MASTER TITLE STYLE</a:t>
            </a:r>
          </a:p>
        </p:txBody>
      </p:sp>
      <p:cxnSp>
        <p:nvCxnSpPr>
          <p:cNvPr id="13" name="Straight Connector 12"/>
          <p:cNvCxnSpPr/>
          <p:nvPr userDrawn="1"/>
        </p:nvCxnSpPr>
        <p:spPr>
          <a:xfrm>
            <a:off x="746760" y="1770461"/>
            <a:ext cx="320040" cy="0"/>
          </a:xfrm>
          <a:prstGeom prst="line">
            <a:avLst/>
          </a:prstGeom>
          <a:ln w="19050">
            <a:solidFill>
              <a:srgbClr val="FFFFFF"/>
            </a:solidFill>
          </a:ln>
          <a:effectLst>
            <a:outerShdw blurRad="254000" dir="27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grpSp>
        <p:nvGrpSpPr>
          <p:cNvPr id="15" name="Group 14">
            <a:extLst>
              <a:ext uri="{FF2B5EF4-FFF2-40B4-BE49-F238E27FC236}">
                <a16:creationId xmlns:a16="http://schemas.microsoft.com/office/drawing/2014/main" id="{DD720E8E-BDAB-4113-B5BC-1CA4814F69C4}"/>
              </a:ext>
            </a:extLst>
          </p:cNvPr>
          <p:cNvGrpSpPr/>
          <p:nvPr userDrawn="1"/>
        </p:nvGrpSpPr>
        <p:grpSpPr>
          <a:xfrm>
            <a:off x="685801" y="544273"/>
            <a:ext cx="7933743" cy="505373"/>
            <a:chOff x="685800" y="548641"/>
            <a:chExt cx="7933743" cy="509428"/>
          </a:xfrm>
        </p:grpSpPr>
        <p:pic>
          <p:nvPicPr>
            <p:cNvPr id="16" name="Picture 15">
              <a:extLst>
                <a:ext uri="{FF2B5EF4-FFF2-40B4-BE49-F238E27FC236}">
                  <a16:creationId xmlns:a16="http://schemas.microsoft.com/office/drawing/2014/main" id="{E91800B5-3606-40AD-BAB0-E480A2061F4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59467" y="595337"/>
              <a:ext cx="1369673" cy="410902"/>
            </a:xfrm>
            <a:prstGeom prst="rect">
              <a:avLst/>
            </a:prstGeom>
            <a:effectLst>
              <a:outerShdw blurRad="254000" dir="2700000" algn="tl" rotWithShape="0">
                <a:srgbClr val="000000">
                  <a:alpha val="20000"/>
                </a:srgbClr>
              </a:outerShdw>
            </a:effectLst>
          </p:spPr>
        </p:pic>
        <p:pic>
          <p:nvPicPr>
            <p:cNvPr id="17" name="Picture 16" descr="A close up of a sign&#10;&#10;Description automatically generated">
              <a:extLst>
                <a:ext uri="{FF2B5EF4-FFF2-40B4-BE49-F238E27FC236}">
                  <a16:creationId xmlns:a16="http://schemas.microsoft.com/office/drawing/2014/main" id="{C6718634-3322-4690-B49D-0BD1AD0BB19F}"/>
                </a:ext>
              </a:extLst>
            </p:cNvPr>
            <p:cNvPicPr>
              <a:picLocks noChangeAspect="1"/>
            </p:cNvPicPr>
            <p:nvPr userDrawn="1"/>
          </p:nvPicPr>
          <p:blipFill>
            <a:blip r:embed="rId3">
              <a:biLevel thresh="25000"/>
            </a:blip>
            <a:stretch>
              <a:fillRect/>
            </a:stretch>
          </p:blipFill>
          <p:spPr>
            <a:xfrm>
              <a:off x="685800" y="550765"/>
              <a:ext cx="816086" cy="416544"/>
            </a:xfrm>
            <a:prstGeom prst="rect">
              <a:avLst/>
            </a:prstGeom>
          </p:spPr>
        </p:pic>
        <p:pic>
          <p:nvPicPr>
            <p:cNvPr id="18" name="Picture 40" descr="RTI 1in white">
              <a:extLst>
                <a:ext uri="{FF2B5EF4-FFF2-40B4-BE49-F238E27FC236}">
                  <a16:creationId xmlns:a16="http://schemas.microsoft.com/office/drawing/2014/main" id="{528B349A-DBC3-49C2-B489-5FAB58CDD939}"/>
                </a:ext>
              </a:extLst>
            </p:cNvPr>
            <p:cNvPicPr>
              <a:picLocks noChangeAspect="1" noChangeArrowheads="1"/>
            </p:cNvPicPr>
            <p:nvPr userDrawn="1"/>
          </p:nvPicPr>
          <p:blipFill>
            <a:blip r:embed="rId4" cstate="print">
              <a:clrChange>
                <a:clrFrom>
                  <a:srgbClr val="404699"/>
                </a:clrFrom>
                <a:clrTo>
                  <a:srgbClr val="404699">
                    <a:alpha val="0"/>
                  </a:srgbClr>
                </a:clrTo>
              </a:clrChange>
              <a:extLst>
                <a:ext uri="{28A0092B-C50C-407E-A947-70E740481C1C}">
                  <a14:useLocalDpi xmlns:a14="http://schemas.microsoft.com/office/drawing/2010/main" val="0"/>
                </a:ext>
              </a:extLst>
            </a:blip>
            <a:srcRect/>
            <a:stretch>
              <a:fillRect/>
            </a:stretch>
          </p:blipFill>
          <p:spPr bwMode="auto">
            <a:xfrm>
              <a:off x="7617578" y="548641"/>
              <a:ext cx="1001965" cy="50942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40783350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le Slide w/Map, Blue">
    <p:spTree>
      <p:nvGrpSpPr>
        <p:cNvPr id="1" name=""/>
        <p:cNvGrpSpPr/>
        <p:nvPr/>
      </p:nvGrpSpPr>
      <p:grpSpPr>
        <a:xfrm>
          <a:off x="0" y="0"/>
          <a:ext cx="0" cy="0"/>
          <a:chOff x="0" y="0"/>
          <a:chExt cx="0" cy="0"/>
        </a:xfrm>
      </p:grpSpPr>
      <p:sp>
        <p:nvSpPr>
          <p:cNvPr id="18" name="Rectangle 17"/>
          <p:cNvSpPr/>
          <p:nvPr userDrawn="1"/>
        </p:nvSpPr>
        <p:spPr>
          <a:xfrm>
            <a:off x="0" y="0"/>
            <a:ext cx="9144000" cy="5156200"/>
          </a:xfrm>
          <a:prstGeom prst="rect">
            <a:avLst/>
          </a:prstGeom>
          <a:solidFill>
            <a:srgbClr val="0A357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3" name="Rectangle 12">
            <a:extLst>
              <a:ext uri="{FF2B5EF4-FFF2-40B4-BE49-F238E27FC236}">
                <a16:creationId xmlns:a16="http://schemas.microsoft.com/office/drawing/2014/main" id="{AE9C0D74-8215-E048-9311-E6F9AE523AC6}"/>
              </a:ext>
            </a:extLst>
          </p:cNvPr>
          <p:cNvSpPr/>
          <p:nvPr userDrawn="1"/>
        </p:nvSpPr>
        <p:spPr bwMode="auto">
          <a:xfrm>
            <a:off x="0" y="-10500"/>
            <a:ext cx="9144000" cy="5016840"/>
          </a:xfrm>
          <a:prstGeom prst="rect">
            <a:avLst/>
          </a:prstGeom>
          <a:gradFill>
            <a:gsLst>
              <a:gs pos="0">
                <a:schemeClr val="accent1">
                  <a:alpha val="0"/>
                </a:schemeClr>
              </a:gs>
              <a:gs pos="99000">
                <a:schemeClr val="accent1">
                  <a:lumMod val="5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ヒラギノ角ゴ Pro W3" pitchFamily="1" charset="-128"/>
            </a:endParaRPr>
          </a:p>
        </p:txBody>
      </p:sp>
      <p:pic>
        <p:nvPicPr>
          <p:cNvPr id="20" name="Picture 19">
            <a:extLst>
              <a:ext uri="{FF2B5EF4-FFF2-40B4-BE49-F238E27FC236}">
                <a16:creationId xmlns:a16="http://schemas.microsoft.com/office/drawing/2014/main" id="{E0047878-6B9B-2648-B68D-15B60C4A4CFD}"/>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pic>
        <p:nvPicPr>
          <p:cNvPr id="22" name="Picture 21"/>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381000" y="4009630"/>
            <a:ext cx="1086624" cy="437668"/>
          </a:xfrm>
          <a:prstGeom prst="rect">
            <a:avLst/>
          </a:prstGeom>
        </p:spPr>
      </p:pic>
      <p:sp>
        <p:nvSpPr>
          <p:cNvPr id="130050" name="Rectangle 2"/>
          <p:cNvSpPr>
            <a:spLocks noGrp="1" noChangeArrowheads="1"/>
          </p:cNvSpPr>
          <p:nvPr>
            <p:ph type="ctrTitle"/>
          </p:nvPr>
        </p:nvSpPr>
        <p:spPr>
          <a:xfrm>
            <a:off x="290439" y="294792"/>
            <a:ext cx="4662561" cy="572464"/>
          </a:xfrm>
          <a:prstGeom prst="rect">
            <a:avLst/>
          </a:prstGeom>
          <a:noFill/>
        </p:spPr>
        <p:txBody>
          <a:bodyPr lIns="91440" rIns="91440"/>
          <a:lstStyle>
            <a:lvl1pPr algn="l">
              <a:defRPr b="1" i="0">
                <a:solidFill>
                  <a:schemeClr val="bg1"/>
                </a:solidFill>
                <a:latin typeface="Arial Narrow" panose="020B0604020202020204" pitchFamily="34" charset="0"/>
                <a:cs typeface="Arial Narrow" panose="020B0604020202020204" pitchFamily="34" charset="0"/>
              </a:defRPr>
            </a:lvl1pPr>
          </a:lstStyle>
          <a:p>
            <a:r>
              <a:rPr lang="en-US" dirty="0"/>
              <a:t>Click to edit Master title style</a:t>
            </a:r>
          </a:p>
        </p:txBody>
      </p:sp>
      <p:sp>
        <p:nvSpPr>
          <p:cNvPr id="130051" name="Rectangle 3"/>
          <p:cNvSpPr>
            <a:spLocks noGrp="1" noChangeArrowheads="1"/>
          </p:cNvSpPr>
          <p:nvPr userDrawn="1">
            <p:ph type="subTitle" idx="1"/>
          </p:nvPr>
        </p:nvSpPr>
        <p:spPr>
          <a:xfrm>
            <a:off x="290440" y="1152524"/>
            <a:ext cx="4662560" cy="457200"/>
          </a:xfrm>
          <a:prstGeom prst="rect">
            <a:avLst/>
          </a:prstGeom>
        </p:spPr>
        <p:txBody>
          <a:bodyPr/>
          <a:lstStyle>
            <a:lvl1pPr marL="0" indent="0" algn="l">
              <a:buFont typeface="Wingdings" pitchFamily="1" charset="2"/>
              <a:buNone/>
              <a:defRPr sz="2000" b="0" i="0">
                <a:solidFill>
                  <a:srgbClr val="FFFFFF"/>
                </a:solidFill>
                <a:latin typeface="Arial Narrow" panose="020B0604020202020204" pitchFamily="34" charset="0"/>
                <a:cs typeface="Arial Narrow" panose="020B0604020202020204" pitchFamily="34" charset="0"/>
              </a:defRPr>
            </a:lvl1pPr>
          </a:lstStyle>
          <a:p>
            <a:r>
              <a:rPr lang="en-US" dirty="0"/>
              <a:t>Click to edit Master subtitle style</a:t>
            </a:r>
          </a:p>
        </p:txBody>
      </p:sp>
      <p:sp>
        <p:nvSpPr>
          <p:cNvPr id="23" name="Text Placeholder 16"/>
          <p:cNvSpPr>
            <a:spLocks noGrp="1"/>
          </p:cNvSpPr>
          <p:nvPr>
            <p:ph type="body" sz="quarter" idx="15" hasCustomPrompt="1"/>
          </p:nvPr>
        </p:nvSpPr>
        <p:spPr>
          <a:xfrm>
            <a:off x="290439" y="1762124"/>
            <a:ext cx="3671961" cy="609600"/>
          </a:xfrm>
          <a:prstGeom prst="rect">
            <a:avLst/>
          </a:prstGeom>
        </p:spPr>
        <p:txBody>
          <a:bodyPr/>
          <a:lstStyle>
            <a:lvl1pPr marL="0" indent="0" algn="l">
              <a:buNone/>
              <a:defRPr sz="1600" b="0" i="0">
                <a:solidFill>
                  <a:schemeClr val="bg1">
                    <a:lumMod val="75000"/>
                  </a:schemeClr>
                </a:solidFill>
                <a:latin typeface="Arial Narrow" panose="020B0604020202020204" pitchFamily="34" charset="0"/>
                <a:cs typeface="Arial Narrow" panose="020B0604020202020204" pitchFamily="34" charset="0"/>
              </a:defRPr>
            </a:lvl1pPr>
          </a:lstStyle>
          <a:p>
            <a:pPr lvl="0"/>
            <a:r>
              <a:rPr lang="en-US"/>
              <a:t>Presenter</a:t>
            </a:r>
          </a:p>
          <a:p>
            <a:pPr lvl="0"/>
            <a:r>
              <a:rPr lang="en-US"/>
              <a:t>Date</a:t>
            </a:r>
          </a:p>
        </p:txBody>
      </p:sp>
      <p:pic>
        <p:nvPicPr>
          <p:cNvPr id="3" name="Picture 2" descr="A close up of a necklace&#10;&#10;Description automatically generated">
            <a:extLst>
              <a:ext uri="{FF2B5EF4-FFF2-40B4-BE49-F238E27FC236}">
                <a16:creationId xmlns:a16="http://schemas.microsoft.com/office/drawing/2014/main" id="{E506794E-A6BE-2940-826C-679610EBB363}"/>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t="19939" r="10071"/>
          <a:stretch/>
        </p:blipFill>
        <p:spPr>
          <a:xfrm>
            <a:off x="3962400" y="0"/>
            <a:ext cx="5181600" cy="4646496"/>
          </a:xfrm>
          <a:prstGeom prst="rect">
            <a:avLst/>
          </a:prstGeom>
        </p:spPr>
      </p:pic>
      <p:sp>
        <p:nvSpPr>
          <p:cNvPr id="24" name="Rectangle 23">
            <a:extLst>
              <a:ext uri="{FF2B5EF4-FFF2-40B4-BE49-F238E27FC236}">
                <a16:creationId xmlns:a16="http://schemas.microsoft.com/office/drawing/2014/main" id="{85FDCACE-487E-C446-9CAE-286ECCF03EEE}"/>
              </a:ext>
            </a:extLst>
          </p:cNvPr>
          <p:cNvSpPr/>
          <p:nvPr userDrawn="1"/>
        </p:nvSpPr>
        <p:spPr>
          <a:xfrm>
            <a:off x="0" y="4882896"/>
            <a:ext cx="9144000" cy="262804"/>
          </a:xfrm>
          <a:prstGeom prst="rect">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5" name="Footer Placeholder 13">
            <a:extLst>
              <a:ext uri="{FF2B5EF4-FFF2-40B4-BE49-F238E27FC236}">
                <a16:creationId xmlns:a16="http://schemas.microsoft.com/office/drawing/2014/main" id="{DE614C68-2BC7-9347-A228-B493586C876C}"/>
              </a:ext>
            </a:extLst>
          </p:cNvPr>
          <p:cNvSpPr>
            <a:spLocks noGrp="1"/>
          </p:cNvSpPr>
          <p:nvPr>
            <p:ph type="ftr" sz="quarter" idx="11"/>
          </p:nvPr>
        </p:nvSpPr>
        <p:spPr>
          <a:xfrm>
            <a:off x="8001000" y="4882896"/>
            <a:ext cx="1143000" cy="265176"/>
          </a:xfrm>
          <a:prstGeom prst="rect">
            <a:avLst/>
          </a:prstGeom>
        </p:spPr>
        <p:txBody>
          <a:bodyPr/>
          <a:lstStyle/>
          <a:p>
            <a:r>
              <a:rPr lang="en-US"/>
              <a:t>CONFIDENTIAL</a:t>
            </a:r>
          </a:p>
        </p:txBody>
      </p:sp>
      <p:sp>
        <p:nvSpPr>
          <p:cNvPr id="14" name="Text Box 14">
            <a:extLst>
              <a:ext uri="{FF2B5EF4-FFF2-40B4-BE49-F238E27FC236}">
                <a16:creationId xmlns:a16="http://schemas.microsoft.com/office/drawing/2014/main" id="{FD1379DC-0AAB-674F-B5F7-C0FC6012F09F}"/>
              </a:ext>
            </a:extLst>
          </p:cNvPr>
          <p:cNvSpPr txBox="1">
            <a:spLocks noChangeArrowheads="1"/>
          </p:cNvSpPr>
          <p:nvPr userDrawn="1"/>
        </p:nvSpPr>
        <p:spPr bwMode="auto">
          <a:xfrm>
            <a:off x="256902" y="4873370"/>
            <a:ext cx="874214" cy="276999"/>
          </a:xfrm>
          <a:prstGeom prst="rect">
            <a:avLst/>
          </a:prstGeom>
          <a:noFill/>
          <a:ln w="9525" algn="ctr">
            <a:noFill/>
            <a:miter lim="800000"/>
            <a:headEnd/>
            <a:tailEnd/>
          </a:ln>
          <a:effectLst/>
        </p:spPr>
        <p:txBody>
          <a:bodyPr wrap="none">
            <a:spAutoFit/>
          </a:bodyPr>
          <a:lstStyle/>
          <a:p>
            <a:pPr>
              <a:defRPr/>
            </a:pPr>
            <a:r>
              <a:rPr lang="en-US" sz="1200" b="1">
                <a:solidFill>
                  <a:schemeClr val="bg2">
                    <a:lumMod val="60000"/>
                    <a:lumOff val="40000"/>
                  </a:schemeClr>
                </a:solidFill>
                <a:latin typeface="+mj-lt"/>
              </a:rPr>
              <a:t>www.rti.org</a:t>
            </a:r>
          </a:p>
        </p:txBody>
      </p:sp>
      <p:sp>
        <p:nvSpPr>
          <p:cNvPr id="16" name="TextBox 15">
            <a:extLst>
              <a:ext uri="{FF2B5EF4-FFF2-40B4-BE49-F238E27FC236}">
                <a16:creationId xmlns:a16="http://schemas.microsoft.com/office/drawing/2014/main" id="{08B4A1AE-DD48-F346-B760-5939935BB620}"/>
              </a:ext>
            </a:extLst>
          </p:cNvPr>
          <p:cNvSpPr txBox="1"/>
          <p:nvPr userDrawn="1"/>
        </p:nvSpPr>
        <p:spPr>
          <a:xfrm>
            <a:off x="1218168" y="4931764"/>
            <a:ext cx="5687776" cy="215444"/>
          </a:xfrm>
          <a:prstGeom prst="rect">
            <a:avLst/>
          </a:prstGeom>
          <a:noFill/>
        </p:spPr>
        <p:txBody>
          <a:bodyPr wrap="none" rtlCol="0">
            <a:spAutoFit/>
          </a:bodyPr>
          <a:lstStyle/>
          <a:p>
            <a:pPr marL="0" marR="0" indent="0" algn="l" defTabSz="914400" rtl="0" eaLnBrk="0" fontAlgn="base" latinLnBrk="0" hangingPunct="0">
              <a:lnSpc>
                <a:spcPct val="100000"/>
              </a:lnSpc>
              <a:spcBef>
                <a:spcPct val="0"/>
              </a:spcBef>
              <a:spcAft>
                <a:spcPct val="0"/>
              </a:spcAft>
              <a:buClrTx/>
              <a:buSzTx/>
              <a:buFontTx/>
              <a:buNone/>
              <a:tabLst/>
              <a:defRPr/>
            </a:pPr>
            <a:r>
              <a:rPr lang="en-US" sz="800" b="0" i="0" kern="1200" baseline="0" dirty="0">
                <a:solidFill>
                  <a:schemeClr val="bg2">
                    <a:lumMod val="60000"/>
                    <a:lumOff val="40000"/>
                  </a:schemeClr>
                </a:solidFill>
                <a:latin typeface="Arial Narrow" panose="020B0604020202020204" pitchFamily="34" charset="0"/>
                <a:ea typeface="ヒラギノ角ゴ Pro W3" pitchFamily="1" charset="-128"/>
                <a:cs typeface="Arial Narrow" panose="020B0604020202020204" pitchFamily="34" charset="0"/>
              </a:rPr>
              <a:t>RTI International is a trade name of Research Triangle Institute. RTI and the RTI logo are U.S. registered trademarks of Research Triangle Institute.</a:t>
            </a:r>
          </a:p>
        </p:txBody>
      </p:sp>
    </p:spTree>
    <p:extLst>
      <p:ext uri="{BB962C8B-B14F-4D97-AF65-F5344CB8AC3E}">
        <p14:creationId xmlns:p14="http://schemas.microsoft.com/office/powerpoint/2010/main" val="1731061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1_Title Slide w/ Blue">
    <p:spTree>
      <p:nvGrpSpPr>
        <p:cNvPr id="1" name=""/>
        <p:cNvGrpSpPr/>
        <p:nvPr/>
      </p:nvGrpSpPr>
      <p:grpSpPr>
        <a:xfrm>
          <a:off x="0" y="0"/>
          <a:ext cx="0" cy="0"/>
          <a:chOff x="0" y="0"/>
          <a:chExt cx="0" cy="0"/>
        </a:xfrm>
      </p:grpSpPr>
      <p:sp>
        <p:nvSpPr>
          <p:cNvPr id="18" name="Rectangle 17"/>
          <p:cNvSpPr/>
          <p:nvPr userDrawn="1"/>
        </p:nvSpPr>
        <p:spPr>
          <a:xfrm>
            <a:off x="0" y="0"/>
            <a:ext cx="9144000" cy="5156200"/>
          </a:xfrm>
          <a:prstGeom prst="rect">
            <a:avLst/>
          </a:prstGeom>
          <a:solidFill>
            <a:srgbClr val="0A357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3" name="Rectangle 12">
            <a:extLst>
              <a:ext uri="{FF2B5EF4-FFF2-40B4-BE49-F238E27FC236}">
                <a16:creationId xmlns:a16="http://schemas.microsoft.com/office/drawing/2014/main" id="{AE9C0D74-8215-E048-9311-E6F9AE523AC6}"/>
              </a:ext>
            </a:extLst>
          </p:cNvPr>
          <p:cNvSpPr/>
          <p:nvPr userDrawn="1"/>
        </p:nvSpPr>
        <p:spPr bwMode="auto">
          <a:xfrm>
            <a:off x="0" y="-10500"/>
            <a:ext cx="9144000" cy="5016840"/>
          </a:xfrm>
          <a:prstGeom prst="rect">
            <a:avLst/>
          </a:prstGeom>
          <a:gradFill>
            <a:gsLst>
              <a:gs pos="0">
                <a:schemeClr val="accent1">
                  <a:alpha val="0"/>
                </a:schemeClr>
              </a:gs>
              <a:gs pos="99000">
                <a:schemeClr val="accent1">
                  <a:lumMod val="5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ヒラギノ角ゴ Pro W3" pitchFamily="1" charset="-128"/>
            </a:endParaRPr>
          </a:p>
        </p:txBody>
      </p:sp>
      <p:pic>
        <p:nvPicPr>
          <p:cNvPr id="20" name="Picture 19">
            <a:extLst>
              <a:ext uri="{FF2B5EF4-FFF2-40B4-BE49-F238E27FC236}">
                <a16:creationId xmlns:a16="http://schemas.microsoft.com/office/drawing/2014/main" id="{E0047878-6B9B-2648-B68D-15B60C4A4CFD}"/>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pic>
        <p:nvPicPr>
          <p:cNvPr id="22" name="Picture 21"/>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381000" y="4009630"/>
            <a:ext cx="1086624" cy="437668"/>
          </a:xfrm>
          <a:prstGeom prst="rect">
            <a:avLst/>
          </a:prstGeom>
        </p:spPr>
      </p:pic>
      <p:sp>
        <p:nvSpPr>
          <p:cNvPr id="130050" name="Rectangle 2"/>
          <p:cNvSpPr>
            <a:spLocks noGrp="1" noChangeArrowheads="1"/>
          </p:cNvSpPr>
          <p:nvPr>
            <p:ph type="ctrTitle"/>
          </p:nvPr>
        </p:nvSpPr>
        <p:spPr>
          <a:xfrm>
            <a:off x="290439" y="294792"/>
            <a:ext cx="4662561" cy="572464"/>
          </a:xfrm>
          <a:prstGeom prst="rect">
            <a:avLst/>
          </a:prstGeom>
          <a:noFill/>
        </p:spPr>
        <p:txBody>
          <a:bodyPr lIns="91440" rIns="91440"/>
          <a:lstStyle>
            <a:lvl1pPr algn="l">
              <a:defRPr b="1" i="0">
                <a:solidFill>
                  <a:schemeClr val="bg1"/>
                </a:solidFill>
                <a:latin typeface="Arial Narrow" panose="020B0604020202020204" pitchFamily="34" charset="0"/>
                <a:cs typeface="Arial Narrow" panose="020B0604020202020204" pitchFamily="34" charset="0"/>
              </a:defRPr>
            </a:lvl1pPr>
          </a:lstStyle>
          <a:p>
            <a:r>
              <a:rPr lang="en-US" dirty="0"/>
              <a:t>Click to edit Master title style</a:t>
            </a:r>
          </a:p>
        </p:txBody>
      </p:sp>
      <p:sp>
        <p:nvSpPr>
          <p:cNvPr id="130051" name="Rectangle 3"/>
          <p:cNvSpPr>
            <a:spLocks noGrp="1" noChangeArrowheads="1"/>
          </p:cNvSpPr>
          <p:nvPr userDrawn="1">
            <p:ph type="subTitle" idx="1"/>
          </p:nvPr>
        </p:nvSpPr>
        <p:spPr>
          <a:xfrm>
            <a:off x="290440" y="1152524"/>
            <a:ext cx="4662560" cy="457200"/>
          </a:xfrm>
          <a:prstGeom prst="rect">
            <a:avLst/>
          </a:prstGeom>
        </p:spPr>
        <p:txBody>
          <a:bodyPr/>
          <a:lstStyle>
            <a:lvl1pPr marL="0" indent="0" algn="l">
              <a:buFont typeface="Wingdings" pitchFamily="1" charset="2"/>
              <a:buNone/>
              <a:defRPr sz="2000" b="0" i="0">
                <a:solidFill>
                  <a:srgbClr val="FFFFFF"/>
                </a:solidFill>
                <a:latin typeface="Arial Narrow" panose="020B0604020202020204" pitchFamily="34" charset="0"/>
                <a:cs typeface="Arial Narrow" panose="020B0604020202020204" pitchFamily="34" charset="0"/>
              </a:defRPr>
            </a:lvl1pPr>
          </a:lstStyle>
          <a:p>
            <a:r>
              <a:rPr lang="en-US" dirty="0"/>
              <a:t>Click to edit Master subtitle style</a:t>
            </a:r>
          </a:p>
        </p:txBody>
      </p:sp>
      <p:sp>
        <p:nvSpPr>
          <p:cNvPr id="23" name="Text Placeholder 16"/>
          <p:cNvSpPr>
            <a:spLocks noGrp="1"/>
          </p:cNvSpPr>
          <p:nvPr>
            <p:ph type="body" sz="quarter" idx="15" hasCustomPrompt="1"/>
          </p:nvPr>
        </p:nvSpPr>
        <p:spPr>
          <a:xfrm>
            <a:off x="290439" y="1762124"/>
            <a:ext cx="3671961" cy="609600"/>
          </a:xfrm>
          <a:prstGeom prst="rect">
            <a:avLst/>
          </a:prstGeom>
        </p:spPr>
        <p:txBody>
          <a:bodyPr/>
          <a:lstStyle>
            <a:lvl1pPr marL="0" indent="0" algn="l">
              <a:buNone/>
              <a:defRPr sz="1600" b="0" i="0">
                <a:solidFill>
                  <a:schemeClr val="bg1">
                    <a:lumMod val="75000"/>
                  </a:schemeClr>
                </a:solidFill>
                <a:latin typeface="Arial Narrow" panose="020B0604020202020204" pitchFamily="34" charset="0"/>
                <a:cs typeface="Arial Narrow" panose="020B0604020202020204" pitchFamily="34" charset="0"/>
              </a:defRPr>
            </a:lvl1pPr>
          </a:lstStyle>
          <a:p>
            <a:pPr lvl="0"/>
            <a:r>
              <a:rPr lang="en-US"/>
              <a:t>Presenter</a:t>
            </a:r>
          </a:p>
          <a:p>
            <a:pPr lvl="0"/>
            <a:r>
              <a:rPr lang="en-US"/>
              <a:t>Date</a:t>
            </a:r>
          </a:p>
        </p:txBody>
      </p:sp>
      <p:sp>
        <p:nvSpPr>
          <p:cNvPr id="24" name="Rectangle 23">
            <a:extLst>
              <a:ext uri="{FF2B5EF4-FFF2-40B4-BE49-F238E27FC236}">
                <a16:creationId xmlns:a16="http://schemas.microsoft.com/office/drawing/2014/main" id="{85FDCACE-487E-C446-9CAE-286ECCF03EEE}"/>
              </a:ext>
            </a:extLst>
          </p:cNvPr>
          <p:cNvSpPr/>
          <p:nvPr userDrawn="1"/>
        </p:nvSpPr>
        <p:spPr>
          <a:xfrm>
            <a:off x="0" y="4882896"/>
            <a:ext cx="9144000" cy="262804"/>
          </a:xfrm>
          <a:prstGeom prst="rect">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5" name="Footer Placeholder 13">
            <a:extLst>
              <a:ext uri="{FF2B5EF4-FFF2-40B4-BE49-F238E27FC236}">
                <a16:creationId xmlns:a16="http://schemas.microsoft.com/office/drawing/2014/main" id="{DE614C68-2BC7-9347-A228-B493586C876C}"/>
              </a:ext>
            </a:extLst>
          </p:cNvPr>
          <p:cNvSpPr>
            <a:spLocks noGrp="1"/>
          </p:cNvSpPr>
          <p:nvPr>
            <p:ph type="ftr" sz="quarter" idx="11"/>
          </p:nvPr>
        </p:nvSpPr>
        <p:spPr>
          <a:xfrm>
            <a:off x="8001000" y="4882896"/>
            <a:ext cx="1143000" cy="265176"/>
          </a:xfrm>
          <a:prstGeom prst="rect">
            <a:avLst/>
          </a:prstGeom>
        </p:spPr>
        <p:txBody>
          <a:bodyPr/>
          <a:lstStyle/>
          <a:p>
            <a:r>
              <a:rPr lang="en-US"/>
              <a:t>CONFIDENTIAL</a:t>
            </a:r>
          </a:p>
        </p:txBody>
      </p:sp>
      <p:sp>
        <p:nvSpPr>
          <p:cNvPr id="14" name="Text Box 14">
            <a:extLst>
              <a:ext uri="{FF2B5EF4-FFF2-40B4-BE49-F238E27FC236}">
                <a16:creationId xmlns:a16="http://schemas.microsoft.com/office/drawing/2014/main" id="{FD1379DC-0AAB-674F-B5F7-C0FC6012F09F}"/>
              </a:ext>
            </a:extLst>
          </p:cNvPr>
          <p:cNvSpPr txBox="1">
            <a:spLocks noChangeArrowheads="1"/>
          </p:cNvSpPr>
          <p:nvPr userDrawn="1"/>
        </p:nvSpPr>
        <p:spPr bwMode="auto">
          <a:xfrm>
            <a:off x="256902" y="4873370"/>
            <a:ext cx="874214" cy="276999"/>
          </a:xfrm>
          <a:prstGeom prst="rect">
            <a:avLst/>
          </a:prstGeom>
          <a:noFill/>
          <a:ln w="9525" algn="ctr">
            <a:noFill/>
            <a:miter lim="800000"/>
            <a:headEnd/>
            <a:tailEnd/>
          </a:ln>
          <a:effectLst/>
        </p:spPr>
        <p:txBody>
          <a:bodyPr wrap="none">
            <a:spAutoFit/>
          </a:bodyPr>
          <a:lstStyle/>
          <a:p>
            <a:pPr>
              <a:defRPr/>
            </a:pPr>
            <a:r>
              <a:rPr lang="en-US" sz="1200" b="1">
                <a:solidFill>
                  <a:schemeClr val="bg2">
                    <a:lumMod val="60000"/>
                    <a:lumOff val="40000"/>
                  </a:schemeClr>
                </a:solidFill>
                <a:latin typeface="+mj-lt"/>
              </a:rPr>
              <a:t>www.rti.org</a:t>
            </a:r>
          </a:p>
        </p:txBody>
      </p:sp>
      <p:sp>
        <p:nvSpPr>
          <p:cNvPr id="16" name="TextBox 15">
            <a:extLst>
              <a:ext uri="{FF2B5EF4-FFF2-40B4-BE49-F238E27FC236}">
                <a16:creationId xmlns:a16="http://schemas.microsoft.com/office/drawing/2014/main" id="{08B4A1AE-DD48-F346-B760-5939935BB620}"/>
              </a:ext>
            </a:extLst>
          </p:cNvPr>
          <p:cNvSpPr txBox="1"/>
          <p:nvPr userDrawn="1"/>
        </p:nvSpPr>
        <p:spPr>
          <a:xfrm>
            <a:off x="1218168" y="4931764"/>
            <a:ext cx="5687776" cy="215444"/>
          </a:xfrm>
          <a:prstGeom prst="rect">
            <a:avLst/>
          </a:prstGeom>
          <a:noFill/>
        </p:spPr>
        <p:txBody>
          <a:bodyPr wrap="none" rtlCol="0">
            <a:spAutoFit/>
          </a:bodyPr>
          <a:lstStyle/>
          <a:p>
            <a:pPr marL="0" marR="0" indent="0" algn="l" defTabSz="914400" rtl="0" eaLnBrk="0" fontAlgn="base" latinLnBrk="0" hangingPunct="0">
              <a:lnSpc>
                <a:spcPct val="100000"/>
              </a:lnSpc>
              <a:spcBef>
                <a:spcPct val="0"/>
              </a:spcBef>
              <a:spcAft>
                <a:spcPct val="0"/>
              </a:spcAft>
              <a:buClrTx/>
              <a:buSzTx/>
              <a:buFontTx/>
              <a:buNone/>
              <a:tabLst/>
              <a:defRPr/>
            </a:pPr>
            <a:r>
              <a:rPr lang="en-US" sz="800" b="0" i="0" kern="1200" baseline="0" dirty="0">
                <a:solidFill>
                  <a:schemeClr val="bg2">
                    <a:lumMod val="60000"/>
                    <a:lumOff val="40000"/>
                  </a:schemeClr>
                </a:solidFill>
                <a:latin typeface="Arial Narrow" panose="020B0604020202020204" pitchFamily="34" charset="0"/>
                <a:ea typeface="ヒラギノ角ゴ Pro W3" pitchFamily="1" charset="-128"/>
                <a:cs typeface="Arial Narrow" panose="020B0604020202020204" pitchFamily="34" charset="0"/>
              </a:rPr>
              <a:t>RTI International is a trade name of Research Triangle Institute. RTI and the RTI logo are U.S. registered trademarks of Research Triangle Institute.</a:t>
            </a:r>
          </a:p>
        </p:txBody>
      </p:sp>
    </p:spTree>
    <p:extLst>
      <p:ext uri="{BB962C8B-B14F-4D97-AF65-F5344CB8AC3E}">
        <p14:creationId xmlns:p14="http://schemas.microsoft.com/office/powerpoint/2010/main" val="42326624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itle Slide w/Image, Blue">
    <p:spTree>
      <p:nvGrpSpPr>
        <p:cNvPr id="1" name=""/>
        <p:cNvGrpSpPr/>
        <p:nvPr/>
      </p:nvGrpSpPr>
      <p:grpSpPr>
        <a:xfrm>
          <a:off x="0" y="0"/>
          <a:ext cx="0" cy="0"/>
          <a:chOff x="0" y="0"/>
          <a:chExt cx="0" cy="0"/>
        </a:xfrm>
      </p:grpSpPr>
      <p:sp>
        <p:nvSpPr>
          <p:cNvPr id="18" name="Rectangle 17"/>
          <p:cNvSpPr/>
          <p:nvPr userDrawn="1"/>
        </p:nvSpPr>
        <p:spPr>
          <a:xfrm>
            <a:off x="0" y="0"/>
            <a:ext cx="9144000" cy="5156200"/>
          </a:xfrm>
          <a:prstGeom prst="rect">
            <a:avLst/>
          </a:prstGeom>
          <a:solidFill>
            <a:srgbClr val="0A357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9" name="Rectangle 18">
            <a:extLst>
              <a:ext uri="{FF2B5EF4-FFF2-40B4-BE49-F238E27FC236}">
                <a16:creationId xmlns:a16="http://schemas.microsoft.com/office/drawing/2014/main" id="{6A126F23-DEC4-7641-800F-0A019CA95E36}"/>
              </a:ext>
            </a:extLst>
          </p:cNvPr>
          <p:cNvSpPr/>
          <p:nvPr userDrawn="1"/>
        </p:nvSpPr>
        <p:spPr bwMode="auto">
          <a:xfrm>
            <a:off x="0" y="-10500"/>
            <a:ext cx="9144000" cy="5016840"/>
          </a:xfrm>
          <a:prstGeom prst="rect">
            <a:avLst/>
          </a:prstGeom>
          <a:gradFill>
            <a:gsLst>
              <a:gs pos="0">
                <a:schemeClr val="accent1">
                  <a:alpha val="0"/>
                </a:schemeClr>
              </a:gs>
              <a:gs pos="99000">
                <a:schemeClr val="accent1">
                  <a:lumMod val="5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ヒラギノ角ゴ Pro W3" pitchFamily="1" charset="-128"/>
            </a:endParaRPr>
          </a:p>
        </p:txBody>
      </p:sp>
      <p:pic>
        <p:nvPicPr>
          <p:cNvPr id="14" name="Picture 13">
            <a:extLst>
              <a:ext uri="{FF2B5EF4-FFF2-40B4-BE49-F238E27FC236}">
                <a16:creationId xmlns:a16="http://schemas.microsoft.com/office/drawing/2014/main" id="{0CC2DEB6-48AC-FF4A-B43F-EAA460917CB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pic>
        <p:nvPicPr>
          <p:cNvPr id="15" name="Picture 14" descr="A close up of a necklace&#10;&#10;Description automatically generated">
            <a:extLst>
              <a:ext uri="{FF2B5EF4-FFF2-40B4-BE49-F238E27FC236}">
                <a16:creationId xmlns:a16="http://schemas.microsoft.com/office/drawing/2014/main" id="{B33AEB36-9C96-D64D-B5E6-9E77C071C630}"/>
              </a:ext>
            </a:extLst>
          </p:cNvPr>
          <p:cNvPicPr>
            <a:picLocks noChangeAspect="1"/>
          </p:cNvPicPr>
          <p:nvPr userDrawn="1"/>
        </p:nvPicPr>
        <p:blipFill rotWithShape="1">
          <a:blip r:embed="rId3" cstate="print">
            <a:alphaModFix/>
            <a:extLst>
              <a:ext uri="{28A0092B-C50C-407E-A947-70E740481C1C}">
                <a14:useLocalDpi xmlns:a14="http://schemas.microsoft.com/office/drawing/2010/main"/>
              </a:ext>
            </a:extLst>
          </a:blip>
          <a:srcRect/>
          <a:stretch/>
        </p:blipFill>
        <p:spPr>
          <a:xfrm>
            <a:off x="2196425" y="13065"/>
            <a:ext cx="6947575" cy="4846590"/>
          </a:xfrm>
          <a:prstGeom prst="rect">
            <a:avLst/>
          </a:prstGeom>
        </p:spPr>
      </p:pic>
      <p:sp>
        <p:nvSpPr>
          <p:cNvPr id="16" name="Rectangle 15">
            <a:extLst>
              <a:ext uri="{FF2B5EF4-FFF2-40B4-BE49-F238E27FC236}">
                <a16:creationId xmlns:a16="http://schemas.microsoft.com/office/drawing/2014/main" id="{79EAD636-8CA7-CA41-A71A-13078B0AFDCD}"/>
              </a:ext>
            </a:extLst>
          </p:cNvPr>
          <p:cNvSpPr/>
          <p:nvPr userDrawn="1"/>
        </p:nvSpPr>
        <p:spPr>
          <a:xfrm>
            <a:off x="0" y="4885281"/>
            <a:ext cx="9144000" cy="262804"/>
          </a:xfrm>
          <a:prstGeom prst="rect">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26" name="Text Box 14">
            <a:extLst>
              <a:ext uri="{FF2B5EF4-FFF2-40B4-BE49-F238E27FC236}">
                <a16:creationId xmlns:a16="http://schemas.microsoft.com/office/drawing/2014/main" id="{DA24BF72-C04C-0040-9CD8-CE96D37A1B87}"/>
              </a:ext>
            </a:extLst>
          </p:cNvPr>
          <p:cNvSpPr txBox="1">
            <a:spLocks noChangeArrowheads="1"/>
          </p:cNvSpPr>
          <p:nvPr userDrawn="1"/>
        </p:nvSpPr>
        <p:spPr bwMode="auto">
          <a:xfrm>
            <a:off x="256902" y="4873370"/>
            <a:ext cx="874214" cy="276999"/>
          </a:xfrm>
          <a:prstGeom prst="rect">
            <a:avLst/>
          </a:prstGeom>
          <a:noFill/>
          <a:ln w="9525" algn="ctr">
            <a:noFill/>
            <a:miter lim="800000"/>
            <a:headEnd/>
            <a:tailEnd/>
          </a:ln>
          <a:effectLst/>
        </p:spPr>
        <p:txBody>
          <a:bodyPr wrap="none">
            <a:spAutoFit/>
          </a:bodyPr>
          <a:lstStyle/>
          <a:p>
            <a:pPr>
              <a:defRPr/>
            </a:pPr>
            <a:r>
              <a:rPr lang="en-US" sz="1200" b="1">
                <a:solidFill>
                  <a:schemeClr val="bg2">
                    <a:lumMod val="60000"/>
                    <a:lumOff val="40000"/>
                  </a:schemeClr>
                </a:solidFill>
                <a:latin typeface="+mj-lt"/>
              </a:rPr>
              <a:t>www.rti.org</a:t>
            </a:r>
          </a:p>
        </p:txBody>
      </p:sp>
      <p:pic>
        <p:nvPicPr>
          <p:cNvPr id="22" name="Picture 21"/>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381000" y="4009630"/>
            <a:ext cx="1086624" cy="437668"/>
          </a:xfrm>
          <a:prstGeom prst="rect">
            <a:avLst/>
          </a:prstGeom>
        </p:spPr>
      </p:pic>
      <p:sp>
        <p:nvSpPr>
          <p:cNvPr id="130050" name="Rectangle 2"/>
          <p:cNvSpPr>
            <a:spLocks noGrp="1" noChangeArrowheads="1"/>
          </p:cNvSpPr>
          <p:nvPr>
            <p:ph type="ctrTitle"/>
          </p:nvPr>
        </p:nvSpPr>
        <p:spPr>
          <a:xfrm>
            <a:off x="290439" y="294792"/>
            <a:ext cx="4662561" cy="572464"/>
          </a:xfrm>
          <a:prstGeom prst="rect">
            <a:avLst/>
          </a:prstGeom>
          <a:noFill/>
        </p:spPr>
        <p:txBody>
          <a:bodyPr lIns="91440" rIns="91440"/>
          <a:lstStyle>
            <a:lvl1pPr algn="l">
              <a:defRPr b="1" i="0">
                <a:solidFill>
                  <a:schemeClr val="bg1"/>
                </a:solidFill>
                <a:latin typeface="Arial Narrow" panose="020B0604020202020204" pitchFamily="34" charset="0"/>
                <a:cs typeface="Arial Narrow" panose="020B0604020202020204" pitchFamily="34" charset="0"/>
              </a:defRPr>
            </a:lvl1pPr>
          </a:lstStyle>
          <a:p>
            <a:r>
              <a:rPr lang="en-US" dirty="0"/>
              <a:t>Click to edit Master title style</a:t>
            </a:r>
          </a:p>
        </p:txBody>
      </p:sp>
      <p:sp>
        <p:nvSpPr>
          <p:cNvPr id="130051" name="Rectangle 3"/>
          <p:cNvSpPr>
            <a:spLocks noGrp="1" noChangeArrowheads="1"/>
          </p:cNvSpPr>
          <p:nvPr userDrawn="1">
            <p:ph type="subTitle" idx="1"/>
          </p:nvPr>
        </p:nvSpPr>
        <p:spPr>
          <a:xfrm>
            <a:off x="290440" y="1152524"/>
            <a:ext cx="4662560" cy="457200"/>
          </a:xfrm>
          <a:prstGeom prst="rect">
            <a:avLst/>
          </a:prstGeom>
        </p:spPr>
        <p:txBody>
          <a:bodyPr/>
          <a:lstStyle>
            <a:lvl1pPr marL="0" indent="0" algn="l">
              <a:buFont typeface="Wingdings" pitchFamily="1" charset="2"/>
              <a:buNone/>
              <a:defRPr sz="2000" b="0" i="0">
                <a:solidFill>
                  <a:srgbClr val="FFFFFF"/>
                </a:solidFill>
                <a:latin typeface="Arial Narrow" panose="020B0604020202020204" pitchFamily="34" charset="0"/>
                <a:cs typeface="Arial Narrow" panose="020B0604020202020204" pitchFamily="34" charset="0"/>
              </a:defRPr>
            </a:lvl1pPr>
          </a:lstStyle>
          <a:p>
            <a:r>
              <a:rPr lang="en-US" dirty="0"/>
              <a:t>Click to edit Master subtitle style</a:t>
            </a:r>
          </a:p>
        </p:txBody>
      </p:sp>
      <p:sp>
        <p:nvSpPr>
          <p:cNvPr id="23" name="Text Placeholder 16"/>
          <p:cNvSpPr>
            <a:spLocks noGrp="1"/>
          </p:cNvSpPr>
          <p:nvPr>
            <p:ph type="body" sz="quarter" idx="15" hasCustomPrompt="1"/>
          </p:nvPr>
        </p:nvSpPr>
        <p:spPr>
          <a:xfrm>
            <a:off x="290439" y="1762124"/>
            <a:ext cx="3671961" cy="609600"/>
          </a:xfrm>
          <a:prstGeom prst="rect">
            <a:avLst/>
          </a:prstGeom>
        </p:spPr>
        <p:txBody>
          <a:bodyPr/>
          <a:lstStyle>
            <a:lvl1pPr marL="0" indent="0" algn="l">
              <a:buNone/>
              <a:defRPr sz="1600" b="0" i="0">
                <a:solidFill>
                  <a:schemeClr val="bg1">
                    <a:lumMod val="75000"/>
                  </a:schemeClr>
                </a:solidFill>
                <a:latin typeface="Arial Narrow" panose="020B0604020202020204" pitchFamily="34" charset="0"/>
                <a:cs typeface="Arial Narrow" panose="020B0604020202020204" pitchFamily="34" charset="0"/>
              </a:defRPr>
            </a:lvl1pPr>
          </a:lstStyle>
          <a:p>
            <a:pPr lvl="0"/>
            <a:r>
              <a:rPr lang="en-US" dirty="0"/>
              <a:t>Presenter</a:t>
            </a:r>
          </a:p>
          <a:p>
            <a:pPr lvl="0"/>
            <a:r>
              <a:rPr lang="en-US" dirty="0"/>
              <a:t>Date</a:t>
            </a:r>
          </a:p>
        </p:txBody>
      </p:sp>
      <p:sp>
        <p:nvSpPr>
          <p:cNvPr id="20" name="Footer Placeholder 13">
            <a:extLst>
              <a:ext uri="{FF2B5EF4-FFF2-40B4-BE49-F238E27FC236}">
                <a16:creationId xmlns:a16="http://schemas.microsoft.com/office/drawing/2014/main" id="{C0650DCC-2166-304C-B136-0D8602FD0D81}"/>
              </a:ext>
            </a:extLst>
          </p:cNvPr>
          <p:cNvSpPr>
            <a:spLocks noGrp="1"/>
          </p:cNvSpPr>
          <p:nvPr>
            <p:ph type="ftr" sz="quarter" idx="11"/>
          </p:nvPr>
        </p:nvSpPr>
        <p:spPr>
          <a:xfrm>
            <a:off x="8001000" y="4882896"/>
            <a:ext cx="1143000" cy="265176"/>
          </a:xfrm>
          <a:prstGeom prst="rect">
            <a:avLst/>
          </a:prstGeom>
        </p:spPr>
        <p:txBody>
          <a:bodyPr/>
          <a:lstStyle/>
          <a:p>
            <a:r>
              <a:rPr lang="en-US"/>
              <a:t>CONFIDENTIAL</a:t>
            </a:r>
          </a:p>
        </p:txBody>
      </p:sp>
      <p:sp>
        <p:nvSpPr>
          <p:cNvPr id="17" name="TextBox 16">
            <a:extLst>
              <a:ext uri="{FF2B5EF4-FFF2-40B4-BE49-F238E27FC236}">
                <a16:creationId xmlns:a16="http://schemas.microsoft.com/office/drawing/2014/main" id="{2BE3B423-6E60-274B-9A28-4B6495FD4556}"/>
              </a:ext>
            </a:extLst>
          </p:cNvPr>
          <p:cNvSpPr txBox="1"/>
          <p:nvPr userDrawn="1"/>
        </p:nvSpPr>
        <p:spPr>
          <a:xfrm>
            <a:off x="1218168" y="4931764"/>
            <a:ext cx="5687776" cy="215444"/>
          </a:xfrm>
          <a:prstGeom prst="rect">
            <a:avLst/>
          </a:prstGeom>
          <a:noFill/>
        </p:spPr>
        <p:txBody>
          <a:bodyPr wrap="none" rtlCol="0">
            <a:spAutoFit/>
          </a:bodyPr>
          <a:lstStyle/>
          <a:p>
            <a:pPr marL="0" marR="0" indent="0" algn="l" defTabSz="914400" rtl="0" eaLnBrk="0" fontAlgn="base" latinLnBrk="0" hangingPunct="0">
              <a:lnSpc>
                <a:spcPct val="100000"/>
              </a:lnSpc>
              <a:spcBef>
                <a:spcPct val="0"/>
              </a:spcBef>
              <a:spcAft>
                <a:spcPct val="0"/>
              </a:spcAft>
              <a:buClrTx/>
              <a:buSzTx/>
              <a:buFontTx/>
              <a:buNone/>
              <a:tabLst/>
              <a:defRPr/>
            </a:pPr>
            <a:r>
              <a:rPr lang="en-US" sz="800" b="0" i="0" kern="1200" baseline="0" dirty="0">
                <a:solidFill>
                  <a:schemeClr val="bg2">
                    <a:lumMod val="60000"/>
                    <a:lumOff val="40000"/>
                  </a:schemeClr>
                </a:solidFill>
                <a:latin typeface="Arial Narrow" panose="020B0604020202020204" pitchFamily="34" charset="0"/>
                <a:ea typeface="ヒラギノ角ゴ Pro W3" pitchFamily="1" charset="-128"/>
                <a:cs typeface="Arial Narrow" panose="020B0604020202020204" pitchFamily="34" charset="0"/>
              </a:rPr>
              <a:t>RTI International is a trade name of Research Triangle Institute. RTI and the RTI logo are U.S. registered trademarks of Research Triangle Institute.</a:t>
            </a:r>
          </a:p>
        </p:txBody>
      </p:sp>
    </p:spTree>
    <p:extLst>
      <p:ext uri="{BB962C8B-B14F-4D97-AF65-F5344CB8AC3E}">
        <p14:creationId xmlns:p14="http://schemas.microsoft.com/office/powerpoint/2010/main" val="19694319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8001000" y="4882896"/>
            <a:ext cx="1143000" cy="265176"/>
          </a:xfrm>
          <a:prstGeom prst="rect">
            <a:avLst/>
          </a:prstGeom>
        </p:spPr>
        <p:txBody>
          <a:bodyPr/>
          <a:lstStyle/>
          <a:p>
            <a:r>
              <a:rPr lang="en-US"/>
              <a:t>CONFIDENTIAL</a:t>
            </a:r>
          </a:p>
        </p:txBody>
      </p:sp>
      <p:sp>
        <p:nvSpPr>
          <p:cNvPr id="2" name="Title 1"/>
          <p:cNvSpPr>
            <a:spLocks noGrp="1"/>
          </p:cNvSpPr>
          <p:nvPr>
            <p:ph type="title"/>
          </p:nvPr>
        </p:nvSpPr>
        <p:spPr>
          <a:xfrm>
            <a:off x="137160" y="137160"/>
            <a:ext cx="8842248" cy="572464"/>
          </a:xfrm>
          <a:prstGeom prst="rect">
            <a:avLst/>
          </a:prstGeom>
        </p:spPr>
        <p:txBody>
          <a:bodyPr lIns="91440"/>
          <a:lstStyle>
            <a:lvl1pPr marL="0">
              <a:defRPr/>
            </a:lvl1pPr>
          </a:lstStyle>
          <a:p>
            <a:r>
              <a:rPr lang="en-US"/>
              <a:t>Click to edit Master title style</a:t>
            </a:r>
          </a:p>
        </p:txBody>
      </p:sp>
      <p:sp>
        <p:nvSpPr>
          <p:cNvPr id="3" name="Content Placeholder 2"/>
          <p:cNvSpPr>
            <a:spLocks noGrp="1"/>
          </p:cNvSpPr>
          <p:nvPr>
            <p:ph idx="1"/>
          </p:nvPr>
        </p:nvSpPr>
        <p:spPr>
          <a:xfrm>
            <a:off x="137160" y="914400"/>
            <a:ext cx="8842248" cy="3546872"/>
          </a:xfrm>
          <a:prstGeom prst="rect">
            <a:avLst/>
          </a:prstGeom>
        </p:spPr>
        <p:txBody>
          <a:bodyPr/>
          <a:lstStyle>
            <a:lvl1pPr marL="225425" indent="-225425">
              <a:buFont typeface="Courier New" panose="02070309020205020404" pitchFamily="49" charset="0"/>
              <a:buChar char="o"/>
              <a:defRPr/>
            </a:lvl1pPr>
            <a:lvl2pPr marL="457200" indent="-231775">
              <a:buFont typeface="Arial" panose="020B0604020202020204" pitchFamily="34" charset="0"/>
              <a:buChar char="•"/>
              <a:defRPr/>
            </a:lvl2pPr>
            <a:lvl3pPr marL="679450" indent="-222250">
              <a:buFont typeface="System Font Regular"/>
              <a:buChar char="-"/>
              <a:defRPr/>
            </a:lvl3pPr>
          </a:lstStyle>
          <a:p>
            <a:pPr lvl="0"/>
            <a:r>
              <a:rPr lang="en-US" dirty="0"/>
              <a:t>Click to edit Master text styles</a:t>
            </a:r>
          </a:p>
          <a:p>
            <a:pPr lvl="1"/>
            <a:r>
              <a:rPr lang="en-US" dirty="0"/>
              <a:t>Second level</a:t>
            </a:r>
          </a:p>
          <a:p>
            <a:pPr lvl="2"/>
            <a:r>
              <a:rPr lang="en-US" dirty="0"/>
              <a:t>Third level</a:t>
            </a:r>
          </a:p>
        </p:txBody>
      </p:sp>
      <p:sp>
        <p:nvSpPr>
          <p:cNvPr id="4" name="Slide Number Placeholder 3"/>
          <p:cNvSpPr>
            <a:spLocks noGrp="1"/>
          </p:cNvSpPr>
          <p:nvPr>
            <p:ph type="sldNum" sz="quarter" idx="10"/>
          </p:nvPr>
        </p:nvSpPr>
        <p:spPr>
          <a:xfrm>
            <a:off x="0" y="4892040"/>
            <a:ext cx="347472" cy="219456"/>
          </a:xfrm>
          <a:prstGeom prst="rect">
            <a:avLst/>
          </a:prstGeom>
        </p:spPr>
        <p:txBody>
          <a:bodyPr/>
          <a:lstStyle/>
          <a:p>
            <a:fld id="{D4325D4D-289E-48C1-B277-2BEB492A7D19}" type="slidenum">
              <a:rPr lang="en-US" smtClean="0"/>
              <a:pPr/>
              <a:t>‹#›</a:t>
            </a:fld>
            <a:endParaRPr lang="en-US"/>
          </a:p>
        </p:txBody>
      </p:sp>
      <p:sp>
        <p:nvSpPr>
          <p:cNvPr id="6" name="Date Placeholder 1">
            <a:extLst>
              <a:ext uri="{FF2B5EF4-FFF2-40B4-BE49-F238E27FC236}">
                <a16:creationId xmlns:a16="http://schemas.microsoft.com/office/drawing/2014/main" id="{BBCEA345-BB26-0B46-AD00-867C69FE448E}"/>
              </a:ext>
            </a:extLst>
          </p:cNvPr>
          <p:cNvSpPr>
            <a:spLocks noGrp="1"/>
          </p:cNvSpPr>
          <p:nvPr>
            <p:ph type="dt" sz="half" idx="2"/>
          </p:nvPr>
        </p:nvSpPr>
        <p:spPr>
          <a:xfrm>
            <a:off x="406400" y="4892040"/>
            <a:ext cx="1143000" cy="219456"/>
          </a:xfrm>
          <a:prstGeom prst="rect">
            <a:avLst/>
          </a:prstGeom>
        </p:spPr>
        <p:txBody>
          <a:bodyPr vert="horz" lIns="91440" tIns="45720" rIns="91440" bIns="45720" rtlCol="0" anchor="ctr"/>
          <a:lstStyle>
            <a:lvl1pPr algn="l">
              <a:defRPr lang="en-US" sz="800" kern="1200" smtClean="0">
                <a:solidFill>
                  <a:schemeClr val="bg1"/>
                </a:solidFill>
                <a:latin typeface="Arial" charset="0"/>
                <a:ea typeface="ヒラギノ角ゴ Pro W3" pitchFamily="1" charset="-128"/>
                <a:cs typeface="+mn-cs"/>
              </a:defRPr>
            </a:lvl1pPr>
          </a:lstStyle>
          <a:p>
            <a:fld id="{9229DA6E-A3B8-1947-8505-491B829906F8}" type="datetimeFigureOut">
              <a:rPr lang="en-US" smtClean="0"/>
              <a:pPr/>
              <a:t>3/7/2024</a:t>
            </a:fld>
            <a:endParaRPr lang="en-US" dirty="0"/>
          </a:p>
        </p:txBody>
      </p:sp>
    </p:spTree>
    <p:extLst>
      <p:ext uri="{BB962C8B-B14F-4D97-AF65-F5344CB8AC3E}">
        <p14:creationId xmlns:p14="http://schemas.microsoft.com/office/powerpoint/2010/main" val="39201760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w/Blank">
    <p:spTree>
      <p:nvGrpSpPr>
        <p:cNvPr id="1" name=""/>
        <p:cNvGrpSpPr/>
        <p:nvPr/>
      </p:nvGrpSpPr>
      <p:grpSpPr>
        <a:xfrm>
          <a:off x="0" y="0"/>
          <a:ext cx="0" cy="0"/>
          <a:chOff x="0" y="0"/>
          <a:chExt cx="0" cy="0"/>
        </a:xfrm>
      </p:grpSpPr>
      <p:pic>
        <p:nvPicPr>
          <p:cNvPr id="22" name="Picture 2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81000" y="4009630"/>
            <a:ext cx="1086624" cy="437668"/>
          </a:xfrm>
          <a:prstGeom prst="rect">
            <a:avLst/>
          </a:prstGeom>
        </p:spPr>
      </p:pic>
      <p:sp>
        <p:nvSpPr>
          <p:cNvPr id="130050" name="Rectangle 2"/>
          <p:cNvSpPr>
            <a:spLocks noGrp="1" noChangeArrowheads="1"/>
          </p:cNvSpPr>
          <p:nvPr>
            <p:ph type="ctrTitle"/>
          </p:nvPr>
        </p:nvSpPr>
        <p:spPr>
          <a:xfrm>
            <a:off x="290439" y="294792"/>
            <a:ext cx="4662561" cy="572464"/>
          </a:xfrm>
          <a:prstGeom prst="rect">
            <a:avLst/>
          </a:prstGeom>
          <a:noFill/>
        </p:spPr>
        <p:txBody>
          <a:bodyPr lIns="91440" rIns="91440"/>
          <a:lstStyle>
            <a:lvl1pPr algn="l">
              <a:defRPr b="1" i="0">
                <a:solidFill>
                  <a:schemeClr val="accent1"/>
                </a:solidFill>
                <a:latin typeface="Arial Narrow" panose="020B0604020202020204" pitchFamily="34" charset="0"/>
                <a:cs typeface="Arial Narrow" panose="020B0604020202020204" pitchFamily="34" charset="0"/>
              </a:defRPr>
            </a:lvl1pPr>
          </a:lstStyle>
          <a:p>
            <a:r>
              <a:rPr lang="en-US" dirty="0"/>
              <a:t>Click to edit Master title style</a:t>
            </a:r>
          </a:p>
        </p:txBody>
      </p:sp>
      <p:sp>
        <p:nvSpPr>
          <p:cNvPr id="130051" name="Rectangle 3"/>
          <p:cNvSpPr>
            <a:spLocks noGrp="1" noChangeArrowheads="1"/>
          </p:cNvSpPr>
          <p:nvPr userDrawn="1">
            <p:ph type="subTitle" idx="1"/>
          </p:nvPr>
        </p:nvSpPr>
        <p:spPr>
          <a:xfrm>
            <a:off x="290440" y="1152524"/>
            <a:ext cx="4662560" cy="457200"/>
          </a:xfrm>
          <a:prstGeom prst="rect">
            <a:avLst/>
          </a:prstGeom>
        </p:spPr>
        <p:txBody>
          <a:bodyPr/>
          <a:lstStyle>
            <a:lvl1pPr marL="0" indent="0" algn="l">
              <a:buFont typeface="Wingdings" pitchFamily="1" charset="2"/>
              <a:buNone/>
              <a:defRPr sz="2000" b="0" i="0">
                <a:solidFill>
                  <a:schemeClr val="tx1"/>
                </a:solidFill>
                <a:latin typeface="Arial Narrow" panose="020B0604020202020204" pitchFamily="34" charset="0"/>
                <a:cs typeface="Arial Narrow" panose="020B0604020202020204" pitchFamily="34" charset="0"/>
              </a:defRPr>
            </a:lvl1pPr>
          </a:lstStyle>
          <a:p>
            <a:r>
              <a:rPr lang="en-US" dirty="0"/>
              <a:t>Click to edit Master subtitle style</a:t>
            </a:r>
          </a:p>
        </p:txBody>
      </p:sp>
      <p:sp>
        <p:nvSpPr>
          <p:cNvPr id="23" name="Text Placeholder 16"/>
          <p:cNvSpPr>
            <a:spLocks noGrp="1"/>
          </p:cNvSpPr>
          <p:nvPr>
            <p:ph type="body" sz="quarter" idx="15" hasCustomPrompt="1"/>
          </p:nvPr>
        </p:nvSpPr>
        <p:spPr>
          <a:xfrm>
            <a:off x="290439" y="1762124"/>
            <a:ext cx="3671961" cy="609600"/>
          </a:xfrm>
          <a:prstGeom prst="rect">
            <a:avLst/>
          </a:prstGeom>
        </p:spPr>
        <p:txBody>
          <a:bodyPr/>
          <a:lstStyle>
            <a:lvl1pPr marL="0" indent="0" algn="l">
              <a:buNone/>
              <a:defRPr sz="1600" b="0" i="0">
                <a:solidFill>
                  <a:schemeClr val="bg2"/>
                </a:solidFill>
                <a:latin typeface="Arial Narrow" panose="020B0604020202020204" pitchFamily="34" charset="0"/>
                <a:cs typeface="Arial Narrow" panose="020B0604020202020204" pitchFamily="34" charset="0"/>
              </a:defRPr>
            </a:lvl1pPr>
          </a:lstStyle>
          <a:p>
            <a:pPr lvl="0"/>
            <a:r>
              <a:rPr lang="en-US" dirty="0"/>
              <a:t>Presenter</a:t>
            </a:r>
          </a:p>
          <a:p>
            <a:pPr lvl="0"/>
            <a:r>
              <a:rPr lang="en-US" dirty="0"/>
              <a:t>Date</a:t>
            </a:r>
          </a:p>
        </p:txBody>
      </p:sp>
      <p:sp>
        <p:nvSpPr>
          <p:cNvPr id="24" name="Rectangle 23">
            <a:extLst>
              <a:ext uri="{FF2B5EF4-FFF2-40B4-BE49-F238E27FC236}">
                <a16:creationId xmlns:a16="http://schemas.microsoft.com/office/drawing/2014/main" id="{85FDCACE-487E-C446-9CAE-286ECCF03EEE}"/>
              </a:ext>
            </a:extLst>
          </p:cNvPr>
          <p:cNvSpPr/>
          <p:nvPr userDrawn="1"/>
        </p:nvSpPr>
        <p:spPr>
          <a:xfrm>
            <a:off x="0" y="4882896"/>
            <a:ext cx="9144000" cy="262804"/>
          </a:xfrm>
          <a:prstGeom prst="rect">
            <a:avLst/>
          </a:prstGeom>
          <a:solidFill>
            <a:srgbClr val="0A357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5" name="Footer Placeholder 13">
            <a:extLst>
              <a:ext uri="{FF2B5EF4-FFF2-40B4-BE49-F238E27FC236}">
                <a16:creationId xmlns:a16="http://schemas.microsoft.com/office/drawing/2014/main" id="{DE614C68-2BC7-9347-A228-B493586C876C}"/>
              </a:ext>
            </a:extLst>
          </p:cNvPr>
          <p:cNvSpPr>
            <a:spLocks noGrp="1"/>
          </p:cNvSpPr>
          <p:nvPr>
            <p:ph type="ftr" sz="quarter" idx="11"/>
          </p:nvPr>
        </p:nvSpPr>
        <p:spPr>
          <a:xfrm>
            <a:off x="8001000" y="4882896"/>
            <a:ext cx="1143000" cy="265176"/>
          </a:xfrm>
          <a:prstGeom prst="rect">
            <a:avLst/>
          </a:prstGeom>
        </p:spPr>
        <p:txBody>
          <a:bodyPr/>
          <a:lstStyle/>
          <a:p>
            <a:endParaRPr lang="en-US" dirty="0"/>
          </a:p>
        </p:txBody>
      </p:sp>
      <p:sp>
        <p:nvSpPr>
          <p:cNvPr id="14" name="Text Box 14">
            <a:extLst>
              <a:ext uri="{FF2B5EF4-FFF2-40B4-BE49-F238E27FC236}">
                <a16:creationId xmlns:a16="http://schemas.microsoft.com/office/drawing/2014/main" id="{FD1379DC-0AAB-674F-B5F7-C0FC6012F09F}"/>
              </a:ext>
            </a:extLst>
          </p:cNvPr>
          <p:cNvSpPr txBox="1">
            <a:spLocks noChangeArrowheads="1"/>
          </p:cNvSpPr>
          <p:nvPr userDrawn="1"/>
        </p:nvSpPr>
        <p:spPr bwMode="auto">
          <a:xfrm>
            <a:off x="256902" y="4873370"/>
            <a:ext cx="874214" cy="276999"/>
          </a:xfrm>
          <a:prstGeom prst="rect">
            <a:avLst/>
          </a:prstGeom>
          <a:noFill/>
          <a:ln w="9525" algn="ctr">
            <a:noFill/>
            <a:miter lim="800000"/>
            <a:headEnd/>
            <a:tailEnd/>
          </a:ln>
          <a:effectLst/>
        </p:spPr>
        <p:txBody>
          <a:bodyPr wrap="none">
            <a:spAutoFit/>
          </a:bodyPr>
          <a:lstStyle/>
          <a:p>
            <a:pPr>
              <a:defRPr/>
            </a:pPr>
            <a:r>
              <a:rPr lang="en-US" sz="1200" b="1">
                <a:solidFill>
                  <a:schemeClr val="bg2">
                    <a:lumMod val="60000"/>
                    <a:lumOff val="40000"/>
                  </a:schemeClr>
                </a:solidFill>
                <a:latin typeface="+mj-lt"/>
              </a:rPr>
              <a:t>www.rti.org</a:t>
            </a:r>
          </a:p>
        </p:txBody>
      </p:sp>
      <p:sp>
        <p:nvSpPr>
          <p:cNvPr id="21" name="TextBox 20">
            <a:extLst>
              <a:ext uri="{FF2B5EF4-FFF2-40B4-BE49-F238E27FC236}">
                <a16:creationId xmlns:a16="http://schemas.microsoft.com/office/drawing/2014/main" id="{DCE9EBF9-1042-954A-BC31-5B08760F1302}"/>
              </a:ext>
            </a:extLst>
          </p:cNvPr>
          <p:cNvSpPr txBox="1"/>
          <p:nvPr userDrawn="1"/>
        </p:nvSpPr>
        <p:spPr>
          <a:xfrm>
            <a:off x="1218168" y="4931764"/>
            <a:ext cx="5687776" cy="215444"/>
          </a:xfrm>
          <a:prstGeom prst="rect">
            <a:avLst/>
          </a:prstGeom>
          <a:noFill/>
        </p:spPr>
        <p:txBody>
          <a:bodyPr wrap="none" rtlCol="0">
            <a:spAutoFit/>
          </a:bodyPr>
          <a:lstStyle/>
          <a:p>
            <a:pPr marL="0" marR="0" indent="0" algn="l" defTabSz="914400" rtl="0" eaLnBrk="0" fontAlgn="base" latinLnBrk="0" hangingPunct="0">
              <a:lnSpc>
                <a:spcPct val="100000"/>
              </a:lnSpc>
              <a:spcBef>
                <a:spcPct val="0"/>
              </a:spcBef>
              <a:spcAft>
                <a:spcPct val="0"/>
              </a:spcAft>
              <a:buClrTx/>
              <a:buSzTx/>
              <a:buFontTx/>
              <a:buNone/>
              <a:tabLst/>
              <a:defRPr/>
            </a:pPr>
            <a:r>
              <a:rPr lang="en-US" sz="800" b="0" i="0" kern="1200" baseline="0" dirty="0">
                <a:solidFill>
                  <a:schemeClr val="bg2">
                    <a:lumMod val="60000"/>
                    <a:lumOff val="40000"/>
                  </a:schemeClr>
                </a:solidFill>
                <a:latin typeface="Arial Narrow" panose="020B0604020202020204" pitchFamily="34" charset="0"/>
                <a:ea typeface="ヒラギノ角ゴ Pro W3" pitchFamily="1" charset="-128"/>
                <a:cs typeface="Arial Narrow" panose="020B0604020202020204" pitchFamily="34" charset="0"/>
              </a:rPr>
              <a:t>RTI International is a trade name of Research Triangle Institute. RTI and the RTI logo are U.S. registered trademarks of Research Triangle Institute.</a:t>
            </a:r>
          </a:p>
        </p:txBody>
      </p:sp>
    </p:spTree>
    <p:extLst>
      <p:ext uri="{BB962C8B-B14F-4D97-AF65-F5344CB8AC3E}">
        <p14:creationId xmlns:p14="http://schemas.microsoft.com/office/powerpoint/2010/main" val="12174977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Content, Image Right">
    <p:spTree>
      <p:nvGrpSpPr>
        <p:cNvPr id="1" name=""/>
        <p:cNvGrpSpPr/>
        <p:nvPr/>
      </p:nvGrpSpPr>
      <p:grpSpPr>
        <a:xfrm>
          <a:off x="0" y="0"/>
          <a:ext cx="0" cy="0"/>
          <a:chOff x="0" y="0"/>
          <a:chExt cx="0" cy="0"/>
        </a:xfrm>
      </p:grpSpPr>
      <p:pic>
        <p:nvPicPr>
          <p:cNvPr id="10" name="Picture 9" descr="A close up of a necklace&#10;&#10;Description automatically generated">
            <a:extLst>
              <a:ext uri="{FF2B5EF4-FFF2-40B4-BE49-F238E27FC236}">
                <a16:creationId xmlns:a16="http://schemas.microsoft.com/office/drawing/2014/main" id="{5FDE42CE-1A87-1A4D-AD45-88C57675F8A9}"/>
              </a:ext>
            </a:extLst>
          </p:cNvPr>
          <p:cNvPicPr>
            <a:picLocks noChangeAspect="1"/>
          </p:cNvPicPr>
          <p:nvPr userDrawn="1"/>
        </p:nvPicPr>
        <p:blipFill rotWithShape="1">
          <a:blip r:embed="rId2">
            <a:extLst>
              <a:ext uri="{28A0092B-C50C-407E-A947-70E740481C1C}">
                <a14:useLocalDpi xmlns:a14="http://schemas.microsoft.com/office/drawing/2010/main"/>
              </a:ext>
            </a:extLst>
          </a:blip>
          <a:srcRect t="29739" r="12759"/>
          <a:stretch/>
        </p:blipFill>
        <p:spPr>
          <a:xfrm>
            <a:off x="2049374" y="0"/>
            <a:ext cx="7094626" cy="5409566"/>
          </a:xfrm>
          <a:prstGeom prst="rect">
            <a:avLst/>
          </a:prstGeom>
        </p:spPr>
      </p:pic>
      <p:sp>
        <p:nvSpPr>
          <p:cNvPr id="2" name="Title 1"/>
          <p:cNvSpPr>
            <a:spLocks noGrp="1"/>
          </p:cNvSpPr>
          <p:nvPr>
            <p:ph type="title"/>
          </p:nvPr>
        </p:nvSpPr>
        <p:spPr>
          <a:xfrm>
            <a:off x="137160" y="137160"/>
            <a:ext cx="4587240" cy="572464"/>
          </a:xfrm>
          <a:prstGeom prst="rect">
            <a:avLst/>
          </a:prstGeom>
        </p:spPr>
        <p:txBody>
          <a:bodyPr lIns="91440"/>
          <a:lstStyle>
            <a:lvl1pPr marL="0">
              <a:defRPr/>
            </a:lvl1pPr>
          </a:lstStyle>
          <a:p>
            <a:r>
              <a:rPr lang="en-US"/>
              <a:t>Click to edit Master title style</a:t>
            </a:r>
          </a:p>
        </p:txBody>
      </p:sp>
      <p:sp>
        <p:nvSpPr>
          <p:cNvPr id="3" name="Content Placeholder 2"/>
          <p:cNvSpPr>
            <a:spLocks noGrp="1"/>
          </p:cNvSpPr>
          <p:nvPr>
            <p:ph idx="1"/>
          </p:nvPr>
        </p:nvSpPr>
        <p:spPr>
          <a:xfrm>
            <a:off x="137160" y="914400"/>
            <a:ext cx="4587240" cy="3881628"/>
          </a:xfrm>
          <a:prstGeom prst="rect">
            <a:avLst/>
          </a:prstGeom>
        </p:spPr>
        <p:txBody>
          <a:bodyPr/>
          <a:lstStyle/>
          <a:p>
            <a:pPr lvl="0"/>
            <a:r>
              <a:rPr lang="en-US"/>
              <a:t>Click to edit Master text styles</a:t>
            </a:r>
          </a:p>
          <a:p>
            <a:pPr lvl="1"/>
            <a:r>
              <a:rPr lang="en-US"/>
              <a:t>Second level</a:t>
            </a:r>
          </a:p>
          <a:p>
            <a:pPr lvl="2"/>
            <a:r>
              <a:rPr lang="en-US"/>
              <a:t>Third level</a:t>
            </a:r>
          </a:p>
        </p:txBody>
      </p:sp>
      <p:sp>
        <p:nvSpPr>
          <p:cNvPr id="4" name="Slide Number Placeholder 3"/>
          <p:cNvSpPr>
            <a:spLocks noGrp="1"/>
          </p:cNvSpPr>
          <p:nvPr>
            <p:ph type="sldNum" sz="quarter" idx="10"/>
          </p:nvPr>
        </p:nvSpPr>
        <p:spPr>
          <a:xfrm>
            <a:off x="0" y="4892040"/>
            <a:ext cx="347472" cy="219456"/>
          </a:xfrm>
          <a:prstGeom prst="rect">
            <a:avLst/>
          </a:prstGeom>
        </p:spPr>
        <p:txBody>
          <a:bodyPr/>
          <a:lstStyle/>
          <a:p>
            <a:fld id="{D4325D4D-289E-48C1-B277-2BEB492A7D19}" type="slidenum">
              <a:rPr lang="en-US" smtClean="0"/>
              <a:pPr/>
              <a:t>‹#›</a:t>
            </a:fld>
            <a:endParaRPr lang="en-US"/>
          </a:p>
        </p:txBody>
      </p:sp>
      <p:sp>
        <p:nvSpPr>
          <p:cNvPr id="5" name="Footer Placeholder 4"/>
          <p:cNvSpPr>
            <a:spLocks noGrp="1"/>
          </p:cNvSpPr>
          <p:nvPr>
            <p:ph type="ftr" sz="quarter" idx="11"/>
          </p:nvPr>
        </p:nvSpPr>
        <p:spPr>
          <a:xfrm>
            <a:off x="8001000" y="4882896"/>
            <a:ext cx="1143000" cy="265176"/>
          </a:xfrm>
          <a:prstGeom prst="rect">
            <a:avLst/>
          </a:prstGeom>
        </p:spPr>
        <p:txBody>
          <a:bodyPr/>
          <a:lstStyle/>
          <a:p>
            <a:r>
              <a:rPr lang="en-US"/>
              <a:t>CONFIDENTIAL</a:t>
            </a:r>
          </a:p>
        </p:txBody>
      </p:sp>
      <p:sp>
        <p:nvSpPr>
          <p:cNvPr id="9" name="Date Placeholder 1">
            <a:extLst>
              <a:ext uri="{FF2B5EF4-FFF2-40B4-BE49-F238E27FC236}">
                <a16:creationId xmlns:a16="http://schemas.microsoft.com/office/drawing/2014/main" id="{A4C0BCCB-1C9C-B24C-B0E3-05CDDC7B92A1}"/>
              </a:ext>
            </a:extLst>
          </p:cNvPr>
          <p:cNvSpPr>
            <a:spLocks noGrp="1"/>
          </p:cNvSpPr>
          <p:nvPr>
            <p:ph type="dt" sz="half" idx="2"/>
          </p:nvPr>
        </p:nvSpPr>
        <p:spPr>
          <a:xfrm>
            <a:off x="406400" y="4892040"/>
            <a:ext cx="1143000" cy="219456"/>
          </a:xfrm>
          <a:prstGeom prst="rect">
            <a:avLst/>
          </a:prstGeom>
        </p:spPr>
        <p:txBody>
          <a:bodyPr vert="horz" lIns="91440" tIns="45720" rIns="91440" bIns="45720" rtlCol="0" anchor="ctr"/>
          <a:lstStyle>
            <a:lvl1pPr algn="l">
              <a:defRPr lang="en-US" sz="800" kern="1200" smtClean="0">
                <a:solidFill>
                  <a:schemeClr val="bg1"/>
                </a:solidFill>
                <a:latin typeface="Arial" charset="0"/>
                <a:ea typeface="ヒラギノ角ゴ Pro W3" pitchFamily="1" charset="-128"/>
                <a:cs typeface="+mn-cs"/>
              </a:defRPr>
            </a:lvl1pPr>
          </a:lstStyle>
          <a:p>
            <a:fld id="{9229DA6E-A3B8-1947-8505-491B829906F8}" type="datetimeFigureOut">
              <a:rPr lang="en-US" smtClean="0"/>
              <a:pPr/>
              <a:t>3/7/2024</a:t>
            </a:fld>
            <a:endParaRPr lang="en-US" dirty="0"/>
          </a:p>
        </p:txBody>
      </p:sp>
    </p:spTree>
    <p:extLst>
      <p:ext uri="{BB962C8B-B14F-4D97-AF65-F5344CB8AC3E}">
        <p14:creationId xmlns:p14="http://schemas.microsoft.com/office/powerpoint/2010/main" val="30884350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Content, Image Left">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a:xfrm>
            <a:off x="0" y="4892040"/>
            <a:ext cx="347472" cy="219456"/>
          </a:xfrm>
          <a:prstGeom prst="rect">
            <a:avLst/>
          </a:prstGeom>
        </p:spPr>
        <p:txBody>
          <a:bodyPr/>
          <a:lstStyle/>
          <a:p>
            <a:fld id="{D4325D4D-289E-48C1-B277-2BEB492A7D19}" type="slidenum">
              <a:rPr lang="en-US" smtClean="0"/>
              <a:pPr/>
              <a:t>‹#›</a:t>
            </a:fld>
            <a:endParaRPr lang="en-US"/>
          </a:p>
        </p:txBody>
      </p:sp>
      <p:sp>
        <p:nvSpPr>
          <p:cNvPr id="5" name="Footer Placeholder 4"/>
          <p:cNvSpPr>
            <a:spLocks noGrp="1"/>
          </p:cNvSpPr>
          <p:nvPr>
            <p:ph type="ftr" sz="quarter" idx="11"/>
          </p:nvPr>
        </p:nvSpPr>
        <p:spPr>
          <a:xfrm>
            <a:off x="8001000" y="4882896"/>
            <a:ext cx="1143000" cy="265176"/>
          </a:xfrm>
          <a:prstGeom prst="rect">
            <a:avLst/>
          </a:prstGeom>
        </p:spPr>
        <p:txBody>
          <a:bodyPr/>
          <a:lstStyle/>
          <a:p>
            <a:r>
              <a:rPr lang="en-US"/>
              <a:t>CONFIDENTIAL</a:t>
            </a:r>
          </a:p>
        </p:txBody>
      </p:sp>
      <p:sp>
        <p:nvSpPr>
          <p:cNvPr id="2" name="Title 1"/>
          <p:cNvSpPr>
            <a:spLocks noGrp="1"/>
          </p:cNvSpPr>
          <p:nvPr>
            <p:ph type="title"/>
          </p:nvPr>
        </p:nvSpPr>
        <p:spPr>
          <a:xfrm>
            <a:off x="3886200" y="137160"/>
            <a:ext cx="5105400" cy="572464"/>
          </a:xfrm>
          <a:prstGeom prst="rect">
            <a:avLst/>
          </a:prstGeom>
        </p:spPr>
        <p:txBody>
          <a:bodyPr lIns="91440"/>
          <a:lstStyle>
            <a:lvl1pPr marL="0">
              <a:defRPr/>
            </a:lvl1pPr>
          </a:lstStyle>
          <a:p>
            <a:r>
              <a:rPr lang="en-US"/>
              <a:t>Click to edit Master title style</a:t>
            </a:r>
          </a:p>
        </p:txBody>
      </p:sp>
      <p:sp>
        <p:nvSpPr>
          <p:cNvPr id="3" name="Content Placeholder 2"/>
          <p:cNvSpPr>
            <a:spLocks noGrp="1"/>
          </p:cNvSpPr>
          <p:nvPr>
            <p:ph idx="1"/>
          </p:nvPr>
        </p:nvSpPr>
        <p:spPr>
          <a:xfrm>
            <a:off x="3886200" y="914400"/>
            <a:ext cx="5105400" cy="3881628"/>
          </a:xfrm>
          <a:prstGeom prst="rect">
            <a:avLst/>
          </a:prstGeom>
        </p:spPr>
        <p:txBody>
          <a:bodyPr/>
          <a:lstStyle/>
          <a:p>
            <a:pPr lvl="0"/>
            <a:r>
              <a:rPr lang="en-US"/>
              <a:t>Click to edit Master text styles</a:t>
            </a:r>
          </a:p>
          <a:p>
            <a:pPr lvl="1"/>
            <a:r>
              <a:rPr lang="en-US"/>
              <a:t>Second level</a:t>
            </a:r>
          </a:p>
          <a:p>
            <a:pPr lvl="2"/>
            <a:r>
              <a:rPr lang="en-US"/>
              <a:t>Third level</a:t>
            </a:r>
          </a:p>
        </p:txBody>
      </p:sp>
      <p:pic>
        <p:nvPicPr>
          <p:cNvPr id="8" name="Picture 7" descr="A close up of a necklace&#10;&#10;Description automatically generated">
            <a:extLst>
              <a:ext uri="{FF2B5EF4-FFF2-40B4-BE49-F238E27FC236}">
                <a16:creationId xmlns:a16="http://schemas.microsoft.com/office/drawing/2014/main" id="{6D55DB36-90E3-0A43-900F-6A3BB259E0A1}"/>
              </a:ext>
            </a:extLst>
          </p:cNvPr>
          <p:cNvPicPr>
            <a:picLocks noChangeAspect="1"/>
          </p:cNvPicPr>
          <p:nvPr userDrawn="1"/>
        </p:nvPicPr>
        <p:blipFill rotWithShape="1">
          <a:blip r:embed="rId2">
            <a:extLst>
              <a:ext uri="{28A0092B-C50C-407E-A947-70E740481C1C}">
                <a14:useLocalDpi xmlns:a14="http://schemas.microsoft.com/office/drawing/2010/main"/>
              </a:ext>
            </a:extLst>
          </a:blip>
          <a:srcRect t="29751" r="20463"/>
          <a:stretch/>
        </p:blipFill>
        <p:spPr>
          <a:xfrm flipH="1">
            <a:off x="0" y="0"/>
            <a:ext cx="6545516" cy="5406518"/>
          </a:xfrm>
          <a:prstGeom prst="rect">
            <a:avLst/>
          </a:prstGeom>
          <a:ln>
            <a:noFill/>
          </a:ln>
        </p:spPr>
      </p:pic>
      <p:sp>
        <p:nvSpPr>
          <p:cNvPr id="9" name="Date Placeholder 1">
            <a:extLst>
              <a:ext uri="{FF2B5EF4-FFF2-40B4-BE49-F238E27FC236}">
                <a16:creationId xmlns:a16="http://schemas.microsoft.com/office/drawing/2014/main" id="{A6E97108-5B3A-1549-8EE2-D48DEAC59D65}"/>
              </a:ext>
            </a:extLst>
          </p:cNvPr>
          <p:cNvSpPr>
            <a:spLocks noGrp="1"/>
          </p:cNvSpPr>
          <p:nvPr>
            <p:ph type="dt" sz="half" idx="2"/>
          </p:nvPr>
        </p:nvSpPr>
        <p:spPr>
          <a:xfrm>
            <a:off x="406400" y="4892040"/>
            <a:ext cx="1143000" cy="219456"/>
          </a:xfrm>
          <a:prstGeom prst="rect">
            <a:avLst/>
          </a:prstGeom>
        </p:spPr>
        <p:txBody>
          <a:bodyPr vert="horz" lIns="91440" tIns="45720" rIns="91440" bIns="45720" rtlCol="0" anchor="ctr"/>
          <a:lstStyle>
            <a:lvl1pPr algn="l">
              <a:defRPr lang="en-US" sz="800" kern="1200" smtClean="0">
                <a:solidFill>
                  <a:schemeClr val="bg1"/>
                </a:solidFill>
                <a:latin typeface="Arial" charset="0"/>
                <a:ea typeface="ヒラギノ角ゴ Pro W3" pitchFamily="1" charset="-128"/>
                <a:cs typeface="+mn-cs"/>
              </a:defRPr>
            </a:lvl1pPr>
          </a:lstStyle>
          <a:p>
            <a:fld id="{9229DA6E-A3B8-1947-8505-491B829906F8}" type="datetimeFigureOut">
              <a:rPr lang="en-US" smtClean="0"/>
              <a:pPr/>
              <a:t>3/7/2024</a:t>
            </a:fld>
            <a:endParaRPr lang="en-US" dirty="0"/>
          </a:p>
        </p:txBody>
      </p:sp>
    </p:spTree>
    <p:extLst>
      <p:ext uri="{BB962C8B-B14F-4D97-AF65-F5344CB8AC3E}">
        <p14:creationId xmlns:p14="http://schemas.microsoft.com/office/powerpoint/2010/main" val="37919431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wo-Line Title and Single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37160" y="137160"/>
            <a:ext cx="8842248" cy="971550"/>
          </a:xfrm>
          <a:prstGeom prst="rect">
            <a:avLst/>
          </a:prstGeom>
        </p:spPr>
        <p:txBody>
          <a:bodyPr lIns="91440" tIns="91440" rIns="182880" bIns="91440"/>
          <a:lstStyle>
            <a:lvl1pPr marL="0">
              <a:lnSpc>
                <a:spcPct val="90000"/>
              </a:lnSpc>
              <a:defRPr baseline="0"/>
            </a:lvl1pPr>
          </a:lstStyle>
          <a:p>
            <a:r>
              <a:rPr lang="en-US" dirty="0"/>
              <a:t>Click to edit Master title style. This one can wrap to two lines. Filler copy added.</a:t>
            </a:r>
          </a:p>
        </p:txBody>
      </p:sp>
      <p:sp>
        <p:nvSpPr>
          <p:cNvPr id="3" name="Content Placeholder 2"/>
          <p:cNvSpPr>
            <a:spLocks noGrp="1"/>
          </p:cNvSpPr>
          <p:nvPr>
            <p:ph idx="1"/>
          </p:nvPr>
        </p:nvSpPr>
        <p:spPr>
          <a:xfrm>
            <a:off x="137160" y="1276350"/>
            <a:ext cx="8842248" cy="3429000"/>
          </a:xfrm>
          <a:prstGeom prst="rect">
            <a:avLst/>
          </a:prstGeom>
        </p:spPr>
        <p:txBody>
          <a:bodyPr/>
          <a:lstStyle/>
          <a:p>
            <a:pPr lvl="0"/>
            <a:r>
              <a:rPr lang="en-US"/>
              <a:t>Click to edit Master text styles</a:t>
            </a:r>
          </a:p>
          <a:p>
            <a:pPr lvl="1"/>
            <a:r>
              <a:rPr lang="en-US"/>
              <a:t>Second level</a:t>
            </a:r>
          </a:p>
          <a:p>
            <a:pPr lvl="2"/>
            <a:r>
              <a:rPr lang="en-US"/>
              <a:t>Third level</a:t>
            </a:r>
          </a:p>
        </p:txBody>
      </p:sp>
      <p:sp>
        <p:nvSpPr>
          <p:cNvPr id="4" name="Slide Number Placeholder 3"/>
          <p:cNvSpPr>
            <a:spLocks noGrp="1"/>
          </p:cNvSpPr>
          <p:nvPr>
            <p:ph type="sldNum" sz="quarter" idx="10"/>
          </p:nvPr>
        </p:nvSpPr>
        <p:spPr>
          <a:xfrm>
            <a:off x="0" y="4892040"/>
            <a:ext cx="347472" cy="219456"/>
          </a:xfrm>
          <a:prstGeom prst="rect">
            <a:avLst/>
          </a:prstGeom>
        </p:spPr>
        <p:txBody>
          <a:bodyPr/>
          <a:lstStyle/>
          <a:p>
            <a:fld id="{D4325D4D-289E-48C1-B277-2BEB492A7D19}" type="slidenum">
              <a:rPr lang="en-US" smtClean="0"/>
              <a:pPr/>
              <a:t>‹#›</a:t>
            </a:fld>
            <a:endParaRPr lang="en-US"/>
          </a:p>
        </p:txBody>
      </p:sp>
      <p:sp>
        <p:nvSpPr>
          <p:cNvPr id="5" name="Footer Placeholder 4"/>
          <p:cNvSpPr>
            <a:spLocks noGrp="1"/>
          </p:cNvSpPr>
          <p:nvPr>
            <p:ph type="ftr" sz="quarter" idx="11"/>
          </p:nvPr>
        </p:nvSpPr>
        <p:spPr>
          <a:xfrm>
            <a:off x="8001000" y="4882896"/>
            <a:ext cx="1143000" cy="265176"/>
          </a:xfrm>
          <a:prstGeom prst="rect">
            <a:avLst/>
          </a:prstGeom>
        </p:spPr>
        <p:txBody>
          <a:bodyPr/>
          <a:lstStyle/>
          <a:p>
            <a:r>
              <a:rPr lang="en-US"/>
              <a:t>CONFIDENTIAL</a:t>
            </a:r>
          </a:p>
        </p:txBody>
      </p:sp>
      <p:sp>
        <p:nvSpPr>
          <p:cNvPr id="6" name="Date Placeholder 1">
            <a:extLst>
              <a:ext uri="{FF2B5EF4-FFF2-40B4-BE49-F238E27FC236}">
                <a16:creationId xmlns:a16="http://schemas.microsoft.com/office/drawing/2014/main" id="{98B3AD92-FD44-3C4D-855B-57B30FF2DC83}"/>
              </a:ext>
            </a:extLst>
          </p:cNvPr>
          <p:cNvSpPr>
            <a:spLocks noGrp="1"/>
          </p:cNvSpPr>
          <p:nvPr>
            <p:ph type="dt" sz="half" idx="2"/>
          </p:nvPr>
        </p:nvSpPr>
        <p:spPr>
          <a:xfrm>
            <a:off x="406400" y="4892040"/>
            <a:ext cx="1143000" cy="219456"/>
          </a:xfrm>
          <a:prstGeom prst="rect">
            <a:avLst/>
          </a:prstGeom>
        </p:spPr>
        <p:txBody>
          <a:bodyPr vert="horz" lIns="91440" tIns="45720" rIns="91440" bIns="45720" rtlCol="0" anchor="ctr"/>
          <a:lstStyle>
            <a:lvl1pPr algn="l">
              <a:defRPr lang="en-US" sz="800" kern="1200" smtClean="0">
                <a:solidFill>
                  <a:schemeClr val="bg1"/>
                </a:solidFill>
                <a:latin typeface="Arial" charset="0"/>
                <a:ea typeface="ヒラギノ角ゴ Pro W3" pitchFamily="1" charset="-128"/>
                <a:cs typeface="+mn-cs"/>
              </a:defRPr>
            </a:lvl1pPr>
          </a:lstStyle>
          <a:p>
            <a:fld id="{9229DA6E-A3B8-1947-8505-491B829906F8}" type="datetimeFigureOut">
              <a:rPr lang="en-US" smtClean="0"/>
              <a:pPr/>
              <a:t>3/7/2024</a:t>
            </a:fld>
            <a:endParaRPr lang="en-US" dirty="0"/>
          </a:p>
        </p:txBody>
      </p:sp>
    </p:spTree>
    <p:extLst>
      <p:ext uri="{BB962C8B-B14F-4D97-AF65-F5344CB8AC3E}">
        <p14:creationId xmlns:p14="http://schemas.microsoft.com/office/powerpoint/2010/main" val="4568211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37160" y="137160"/>
            <a:ext cx="8842248" cy="572464"/>
          </a:xfrm>
          <a:prstGeom prst="rect">
            <a:avLst/>
          </a:prstGeom>
        </p:spPr>
        <p:txBody>
          <a:bodyPr lIns="91440" tIns="91440" rIns="182880" bIns="91440"/>
          <a:lstStyle>
            <a:lvl1pPr marL="0">
              <a:defRPr/>
            </a:lvl1pPr>
          </a:lstStyle>
          <a:p>
            <a:r>
              <a:rPr lang="en-US"/>
              <a:t>Click to edit Master title style</a:t>
            </a:r>
          </a:p>
        </p:txBody>
      </p:sp>
      <p:sp>
        <p:nvSpPr>
          <p:cNvPr id="5" name="Slide Number Placeholder 4"/>
          <p:cNvSpPr>
            <a:spLocks noGrp="1"/>
          </p:cNvSpPr>
          <p:nvPr>
            <p:ph type="sldNum" sz="quarter" idx="10"/>
          </p:nvPr>
        </p:nvSpPr>
        <p:spPr>
          <a:xfrm>
            <a:off x="0" y="4892040"/>
            <a:ext cx="347472" cy="219456"/>
          </a:xfrm>
          <a:prstGeom prst="rect">
            <a:avLst/>
          </a:prstGeom>
          <a:noFill/>
        </p:spPr>
        <p:txBody>
          <a:bodyPr/>
          <a:lstStyle/>
          <a:p>
            <a:fld id="{D4325D4D-289E-48C1-B277-2BEB492A7D19}" type="slidenum">
              <a:rPr lang="en-US" smtClean="0"/>
              <a:pPr/>
              <a:t>‹#›</a:t>
            </a:fld>
            <a:endParaRPr lang="en-US"/>
          </a:p>
        </p:txBody>
      </p:sp>
      <p:sp>
        <p:nvSpPr>
          <p:cNvPr id="6" name="Footer Placeholder 5"/>
          <p:cNvSpPr>
            <a:spLocks noGrp="1"/>
          </p:cNvSpPr>
          <p:nvPr>
            <p:ph type="ftr" sz="quarter" idx="11"/>
          </p:nvPr>
        </p:nvSpPr>
        <p:spPr>
          <a:xfrm>
            <a:off x="8001000" y="4882896"/>
            <a:ext cx="1143000" cy="265176"/>
          </a:xfrm>
          <a:prstGeom prst="rect">
            <a:avLst/>
          </a:prstGeom>
        </p:spPr>
        <p:txBody>
          <a:bodyPr/>
          <a:lstStyle/>
          <a:p>
            <a:r>
              <a:rPr lang="en-US" dirty="0"/>
              <a:t>CONFIDENTIAL</a:t>
            </a:r>
          </a:p>
        </p:txBody>
      </p:sp>
      <p:sp>
        <p:nvSpPr>
          <p:cNvPr id="11" name="Content Placeholder 10"/>
          <p:cNvSpPr>
            <a:spLocks noGrp="1"/>
          </p:cNvSpPr>
          <p:nvPr>
            <p:ph sz="quarter" idx="12"/>
          </p:nvPr>
        </p:nvSpPr>
        <p:spPr>
          <a:xfrm>
            <a:off x="137159" y="914400"/>
            <a:ext cx="4206241" cy="3790950"/>
          </a:xfrm>
          <a:prstGeom prst="rect">
            <a:avLst/>
          </a:prstGeom>
        </p:spPr>
        <p:txBody>
          <a:bodyPr/>
          <a:lstStyle/>
          <a:p>
            <a:pPr lvl="0"/>
            <a:r>
              <a:rPr lang="en-US" dirty="0"/>
              <a:t>Click to edit Master text styles</a:t>
            </a:r>
          </a:p>
          <a:p>
            <a:pPr lvl="1"/>
            <a:r>
              <a:rPr lang="en-US" dirty="0"/>
              <a:t>Second level</a:t>
            </a:r>
          </a:p>
          <a:p>
            <a:pPr lvl="2"/>
            <a:r>
              <a:rPr lang="en-US" dirty="0"/>
              <a:t>Third level</a:t>
            </a:r>
          </a:p>
        </p:txBody>
      </p:sp>
      <p:sp>
        <p:nvSpPr>
          <p:cNvPr id="13" name="Content Placeholder 12"/>
          <p:cNvSpPr>
            <a:spLocks noGrp="1"/>
          </p:cNvSpPr>
          <p:nvPr>
            <p:ph sz="quarter" idx="13"/>
          </p:nvPr>
        </p:nvSpPr>
        <p:spPr>
          <a:xfrm>
            <a:off x="4572000" y="914400"/>
            <a:ext cx="4407408" cy="3790950"/>
          </a:xfrm>
          <a:prstGeom prst="rect">
            <a:avLst/>
          </a:prstGeom>
        </p:spPr>
        <p:txBody>
          <a:bodyPr/>
          <a:lstStyle/>
          <a:p>
            <a:pPr lvl="0"/>
            <a:r>
              <a:rPr lang="en-US"/>
              <a:t>Click to edit Master text styles</a:t>
            </a:r>
          </a:p>
          <a:p>
            <a:pPr lvl="1"/>
            <a:r>
              <a:rPr lang="en-US"/>
              <a:t>Second level</a:t>
            </a:r>
          </a:p>
          <a:p>
            <a:pPr lvl="2"/>
            <a:r>
              <a:rPr lang="en-US"/>
              <a:t>Third level</a:t>
            </a:r>
          </a:p>
        </p:txBody>
      </p:sp>
      <p:sp>
        <p:nvSpPr>
          <p:cNvPr id="7" name="Date Placeholder 1">
            <a:extLst>
              <a:ext uri="{FF2B5EF4-FFF2-40B4-BE49-F238E27FC236}">
                <a16:creationId xmlns:a16="http://schemas.microsoft.com/office/drawing/2014/main" id="{94DC99FE-BAF3-9B47-A974-E761F68CC59C}"/>
              </a:ext>
            </a:extLst>
          </p:cNvPr>
          <p:cNvSpPr>
            <a:spLocks noGrp="1"/>
          </p:cNvSpPr>
          <p:nvPr>
            <p:ph type="dt" sz="half" idx="2"/>
          </p:nvPr>
        </p:nvSpPr>
        <p:spPr>
          <a:xfrm>
            <a:off x="406400" y="4892040"/>
            <a:ext cx="1143000" cy="219456"/>
          </a:xfrm>
          <a:prstGeom prst="rect">
            <a:avLst/>
          </a:prstGeom>
        </p:spPr>
        <p:txBody>
          <a:bodyPr vert="horz" lIns="91440" tIns="45720" rIns="91440" bIns="45720" rtlCol="0" anchor="ctr"/>
          <a:lstStyle>
            <a:lvl1pPr algn="l">
              <a:defRPr lang="en-US" sz="800" kern="1200" smtClean="0">
                <a:solidFill>
                  <a:schemeClr val="bg1"/>
                </a:solidFill>
                <a:latin typeface="Arial" charset="0"/>
                <a:ea typeface="ヒラギノ角ゴ Pro W3" pitchFamily="1" charset="-128"/>
                <a:cs typeface="+mn-cs"/>
              </a:defRPr>
            </a:lvl1pPr>
          </a:lstStyle>
          <a:p>
            <a:fld id="{9229DA6E-A3B8-1947-8505-491B829906F8}" type="datetimeFigureOut">
              <a:rPr lang="en-US" smtClean="0"/>
              <a:pPr/>
              <a:t>3/7/2024</a:t>
            </a:fld>
            <a:endParaRPr lang="en-US" dirty="0"/>
          </a:p>
        </p:txBody>
      </p:sp>
    </p:spTree>
    <p:extLst>
      <p:ext uri="{BB962C8B-B14F-4D97-AF65-F5344CB8AC3E}">
        <p14:creationId xmlns:p14="http://schemas.microsoft.com/office/powerpoint/2010/main" val="4237799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wo-Line Title Plus Two Content">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37160" y="137160"/>
            <a:ext cx="8842248" cy="960120"/>
          </a:xfrm>
          <a:prstGeom prst="rect">
            <a:avLst/>
          </a:prstGeom>
        </p:spPr>
        <p:txBody>
          <a:bodyPr lIns="91440" tIns="91440" rIns="182880" bIns="91440"/>
          <a:lstStyle>
            <a:lvl1pPr marL="0">
              <a:lnSpc>
                <a:spcPct val="90000"/>
              </a:lnSpc>
              <a:defRPr baseline="0"/>
            </a:lvl1pPr>
          </a:lstStyle>
          <a:p>
            <a:r>
              <a:rPr lang="en-US"/>
              <a:t>Click to edit Master title style. This one can wrap to two lines. Filler copy added.</a:t>
            </a:r>
          </a:p>
        </p:txBody>
      </p:sp>
      <p:sp>
        <p:nvSpPr>
          <p:cNvPr id="6" name="Slide Number Placeholder 5"/>
          <p:cNvSpPr>
            <a:spLocks noGrp="1"/>
          </p:cNvSpPr>
          <p:nvPr>
            <p:ph type="sldNum" sz="quarter" idx="10"/>
          </p:nvPr>
        </p:nvSpPr>
        <p:spPr>
          <a:xfrm>
            <a:off x="0" y="4892040"/>
            <a:ext cx="347472" cy="219456"/>
          </a:xfrm>
          <a:prstGeom prst="rect">
            <a:avLst/>
          </a:prstGeom>
        </p:spPr>
        <p:txBody>
          <a:bodyPr/>
          <a:lstStyle/>
          <a:p>
            <a:fld id="{D4325D4D-289E-48C1-B277-2BEB492A7D19}" type="slidenum">
              <a:rPr lang="en-US" smtClean="0"/>
              <a:pPr/>
              <a:t>‹#›</a:t>
            </a:fld>
            <a:endParaRPr lang="en-US"/>
          </a:p>
        </p:txBody>
      </p:sp>
      <p:sp>
        <p:nvSpPr>
          <p:cNvPr id="7" name="Footer Placeholder 6"/>
          <p:cNvSpPr>
            <a:spLocks noGrp="1"/>
          </p:cNvSpPr>
          <p:nvPr>
            <p:ph type="ftr" sz="quarter" idx="11"/>
          </p:nvPr>
        </p:nvSpPr>
        <p:spPr>
          <a:xfrm>
            <a:off x="8001000" y="4882896"/>
            <a:ext cx="1143000" cy="265176"/>
          </a:xfrm>
          <a:prstGeom prst="rect">
            <a:avLst/>
          </a:prstGeom>
        </p:spPr>
        <p:txBody>
          <a:bodyPr/>
          <a:lstStyle/>
          <a:p>
            <a:r>
              <a:rPr lang="en-US"/>
              <a:t>CONFIDENTIAL</a:t>
            </a:r>
          </a:p>
        </p:txBody>
      </p:sp>
      <p:sp>
        <p:nvSpPr>
          <p:cNvPr id="8" name="Content Placeholder 7"/>
          <p:cNvSpPr>
            <a:spLocks noGrp="1"/>
          </p:cNvSpPr>
          <p:nvPr>
            <p:ph sz="quarter" idx="12"/>
          </p:nvPr>
        </p:nvSpPr>
        <p:spPr>
          <a:xfrm>
            <a:off x="137160" y="1268730"/>
            <a:ext cx="4331208" cy="3436620"/>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p:txBody>
      </p:sp>
      <p:sp>
        <p:nvSpPr>
          <p:cNvPr id="10" name="Content Placeholder 9"/>
          <p:cNvSpPr>
            <a:spLocks noGrp="1"/>
          </p:cNvSpPr>
          <p:nvPr>
            <p:ph sz="quarter" idx="13"/>
          </p:nvPr>
        </p:nvSpPr>
        <p:spPr>
          <a:xfrm>
            <a:off x="4648200" y="1268730"/>
            <a:ext cx="4331208" cy="3436620"/>
          </a:xfrm>
          <a:prstGeom prst="rect">
            <a:avLst/>
          </a:prstGeom>
        </p:spPr>
        <p:txBody>
          <a:bodyPr/>
          <a:lstStyle/>
          <a:p>
            <a:pPr lvl="0"/>
            <a:r>
              <a:rPr lang="en-US"/>
              <a:t>Click to edit Master text styles</a:t>
            </a:r>
          </a:p>
          <a:p>
            <a:pPr lvl="1"/>
            <a:r>
              <a:rPr lang="en-US"/>
              <a:t>Second level</a:t>
            </a:r>
          </a:p>
          <a:p>
            <a:pPr lvl="2"/>
            <a:r>
              <a:rPr lang="en-US"/>
              <a:t>Third level</a:t>
            </a:r>
          </a:p>
        </p:txBody>
      </p:sp>
      <p:sp>
        <p:nvSpPr>
          <p:cNvPr id="9" name="Date Placeholder 1">
            <a:extLst>
              <a:ext uri="{FF2B5EF4-FFF2-40B4-BE49-F238E27FC236}">
                <a16:creationId xmlns:a16="http://schemas.microsoft.com/office/drawing/2014/main" id="{48B961D3-6572-F44B-BBD5-C4B1D0CD47A8}"/>
              </a:ext>
            </a:extLst>
          </p:cNvPr>
          <p:cNvSpPr>
            <a:spLocks noGrp="1"/>
          </p:cNvSpPr>
          <p:nvPr>
            <p:ph type="dt" sz="half" idx="2"/>
          </p:nvPr>
        </p:nvSpPr>
        <p:spPr>
          <a:xfrm>
            <a:off x="406400" y="4892040"/>
            <a:ext cx="1143000" cy="219456"/>
          </a:xfrm>
          <a:prstGeom prst="rect">
            <a:avLst/>
          </a:prstGeom>
        </p:spPr>
        <p:txBody>
          <a:bodyPr vert="horz" lIns="91440" tIns="45720" rIns="91440" bIns="45720" rtlCol="0" anchor="ctr"/>
          <a:lstStyle>
            <a:lvl1pPr algn="l">
              <a:defRPr lang="en-US" sz="800" kern="1200" smtClean="0">
                <a:solidFill>
                  <a:schemeClr val="bg1"/>
                </a:solidFill>
                <a:latin typeface="Arial" charset="0"/>
                <a:ea typeface="ヒラギノ角ゴ Pro W3" pitchFamily="1" charset="-128"/>
                <a:cs typeface="+mn-cs"/>
              </a:defRPr>
            </a:lvl1pPr>
          </a:lstStyle>
          <a:p>
            <a:fld id="{9229DA6E-A3B8-1947-8505-491B829906F8}" type="datetimeFigureOut">
              <a:rPr lang="en-US" smtClean="0"/>
              <a:pPr/>
              <a:t>3/7/2024</a:t>
            </a:fld>
            <a:endParaRPr lang="en-US" dirty="0"/>
          </a:p>
        </p:txBody>
      </p:sp>
    </p:spTree>
    <p:extLst>
      <p:ext uri="{BB962C8B-B14F-4D97-AF65-F5344CB8AC3E}">
        <p14:creationId xmlns:p14="http://schemas.microsoft.com/office/powerpoint/2010/main" val="33724493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37159" y="137160"/>
            <a:ext cx="8842248" cy="572464"/>
          </a:xfrm>
          <a:prstGeom prst="rect">
            <a:avLst/>
          </a:prstGeom>
        </p:spPr>
        <p:txBody>
          <a:bodyPr lIns="91440"/>
          <a:lstStyle/>
          <a:p>
            <a:r>
              <a:rPr lang="en-US"/>
              <a:t>Click to edit Master title style</a:t>
            </a:r>
          </a:p>
        </p:txBody>
      </p:sp>
      <p:sp>
        <p:nvSpPr>
          <p:cNvPr id="3" name="Slide Number Placeholder 2"/>
          <p:cNvSpPr>
            <a:spLocks noGrp="1"/>
          </p:cNvSpPr>
          <p:nvPr>
            <p:ph type="sldNum" sz="quarter" idx="10"/>
          </p:nvPr>
        </p:nvSpPr>
        <p:spPr>
          <a:xfrm>
            <a:off x="0" y="4892040"/>
            <a:ext cx="347472" cy="219456"/>
          </a:xfrm>
          <a:prstGeom prst="rect">
            <a:avLst/>
          </a:prstGeom>
        </p:spPr>
        <p:txBody>
          <a:bodyPr/>
          <a:lstStyle/>
          <a:p>
            <a:fld id="{D4325D4D-289E-48C1-B277-2BEB492A7D19}" type="slidenum">
              <a:rPr lang="en-US" smtClean="0"/>
              <a:pPr/>
              <a:t>‹#›</a:t>
            </a:fld>
            <a:endParaRPr lang="en-US"/>
          </a:p>
        </p:txBody>
      </p:sp>
      <p:sp>
        <p:nvSpPr>
          <p:cNvPr id="4" name="Footer Placeholder 3"/>
          <p:cNvSpPr>
            <a:spLocks noGrp="1"/>
          </p:cNvSpPr>
          <p:nvPr>
            <p:ph type="ftr" sz="quarter" idx="11"/>
          </p:nvPr>
        </p:nvSpPr>
        <p:spPr>
          <a:xfrm>
            <a:off x="8001000" y="4882896"/>
            <a:ext cx="1143000" cy="265176"/>
          </a:xfrm>
          <a:prstGeom prst="rect">
            <a:avLst/>
          </a:prstGeom>
        </p:spPr>
        <p:txBody>
          <a:bodyPr/>
          <a:lstStyle/>
          <a:p>
            <a:r>
              <a:rPr lang="en-US"/>
              <a:t>CONFIDENTIAL</a:t>
            </a:r>
          </a:p>
        </p:txBody>
      </p:sp>
      <p:sp>
        <p:nvSpPr>
          <p:cNvPr id="5" name="Date Placeholder 1">
            <a:extLst>
              <a:ext uri="{FF2B5EF4-FFF2-40B4-BE49-F238E27FC236}">
                <a16:creationId xmlns:a16="http://schemas.microsoft.com/office/drawing/2014/main" id="{4C1541A8-5C7E-6E46-ACBD-CE47CA8F7E15}"/>
              </a:ext>
            </a:extLst>
          </p:cNvPr>
          <p:cNvSpPr>
            <a:spLocks noGrp="1"/>
          </p:cNvSpPr>
          <p:nvPr>
            <p:ph type="dt" sz="half" idx="2"/>
          </p:nvPr>
        </p:nvSpPr>
        <p:spPr>
          <a:xfrm>
            <a:off x="406400" y="4892040"/>
            <a:ext cx="1143000" cy="219456"/>
          </a:xfrm>
          <a:prstGeom prst="rect">
            <a:avLst/>
          </a:prstGeom>
        </p:spPr>
        <p:txBody>
          <a:bodyPr vert="horz" lIns="91440" tIns="45720" rIns="91440" bIns="45720" rtlCol="0" anchor="ctr"/>
          <a:lstStyle>
            <a:lvl1pPr algn="l">
              <a:defRPr lang="en-US" sz="800" kern="1200" smtClean="0">
                <a:solidFill>
                  <a:schemeClr val="bg1"/>
                </a:solidFill>
                <a:latin typeface="Arial" charset="0"/>
                <a:ea typeface="ヒラギノ角ゴ Pro W3" pitchFamily="1" charset="-128"/>
                <a:cs typeface="+mn-cs"/>
              </a:defRPr>
            </a:lvl1pPr>
          </a:lstStyle>
          <a:p>
            <a:fld id="{9229DA6E-A3B8-1947-8505-491B829906F8}" type="datetimeFigureOut">
              <a:rPr lang="en-US" smtClean="0"/>
              <a:pPr/>
              <a:t>3/7/2024</a:t>
            </a:fld>
            <a:endParaRPr lang="en-US" dirty="0"/>
          </a:p>
        </p:txBody>
      </p:sp>
    </p:spTree>
    <p:extLst>
      <p:ext uri="{BB962C8B-B14F-4D97-AF65-F5344CB8AC3E}">
        <p14:creationId xmlns:p14="http://schemas.microsoft.com/office/powerpoint/2010/main" val="244516100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Line Title Only">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37160" y="137160"/>
            <a:ext cx="8842248" cy="960263"/>
          </a:xfrm>
          <a:prstGeom prst="rect">
            <a:avLst/>
          </a:prstGeom>
        </p:spPr>
        <p:txBody>
          <a:bodyPr lIns="91440" tIns="91440" rIns="182880" bIns="91440"/>
          <a:lstStyle>
            <a:lvl1pPr marL="0">
              <a:lnSpc>
                <a:spcPct val="90000"/>
              </a:lnSpc>
              <a:defRPr baseline="0"/>
            </a:lvl1pPr>
          </a:lstStyle>
          <a:p>
            <a:r>
              <a:rPr lang="en-US"/>
              <a:t>Click to edit Master title style. This one can wrap to two lines. Filler copy added.</a:t>
            </a:r>
          </a:p>
        </p:txBody>
      </p:sp>
      <p:sp>
        <p:nvSpPr>
          <p:cNvPr id="4" name="Slide Number Placeholder 3"/>
          <p:cNvSpPr>
            <a:spLocks noGrp="1"/>
          </p:cNvSpPr>
          <p:nvPr>
            <p:ph type="sldNum" sz="quarter" idx="10"/>
          </p:nvPr>
        </p:nvSpPr>
        <p:spPr>
          <a:xfrm>
            <a:off x="0" y="4892040"/>
            <a:ext cx="347472" cy="219456"/>
          </a:xfrm>
          <a:prstGeom prst="rect">
            <a:avLst/>
          </a:prstGeom>
        </p:spPr>
        <p:txBody>
          <a:bodyPr/>
          <a:lstStyle/>
          <a:p>
            <a:fld id="{D4325D4D-289E-48C1-B277-2BEB492A7D19}" type="slidenum">
              <a:rPr lang="en-US" smtClean="0"/>
              <a:pPr/>
              <a:t>‹#›</a:t>
            </a:fld>
            <a:endParaRPr lang="en-US"/>
          </a:p>
        </p:txBody>
      </p:sp>
      <p:sp>
        <p:nvSpPr>
          <p:cNvPr id="5" name="Footer Placeholder 4"/>
          <p:cNvSpPr>
            <a:spLocks noGrp="1"/>
          </p:cNvSpPr>
          <p:nvPr>
            <p:ph type="ftr" sz="quarter" idx="11"/>
          </p:nvPr>
        </p:nvSpPr>
        <p:spPr>
          <a:xfrm>
            <a:off x="8001000" y="4882896"/>
            <a:ext cx="1143000" cy="265176"/>
          </a:xfrm>
          <a:prstGeom prst="rect">
            <a:avLst/>
          </a:prstGeom>
        </p:spPr>
        <p:txBody>
          <a:bodyPr/>
          <a:lstStyle/>
          <a:p>
            <a:r>
              <a:rPr lang="en-US"/>
              <a:t>CONFIDENTIAL</a:t>
            </a:r>
          </a:p>
        </p:txBody>
      </p:sp>
      <p:sp>
        <p:nvSpPr>
          <p:cNvPr id="6" name="Date Placeholder 1">
            <a:extLst>
              <a:ext uri="{FF2B5EF4-FFF2-40B4-BE49-F238E27FC236}">
                <a16:creationId xmlns:a16="http://schemas.microsoft.com/office/drawing/2014/main" id="{1B3C36CA-EFDA-4F46-B4DF-F3F8B94C636C}"/>
              </a:ext>
            </a:extLst>
          </p:cNvPr>
          <p:cNvSpPr>
            <a:spLocks noGrp="1"/>
          </p:cNvSpPr>
          <p:nvPr>
            <p:ph type="dt" sz="half" idx="2"/>
          </p:nvPr>
        </p:nvSpPr>
        <p:spPr>
          <a:xfrm>
            <a:off x="406400" y="4892040"/>
            <a:ext cx="1143000" cy="219456"/>
          </a:xfrm>
          <a:prstGeom prst="rect">
            <a:avLst/>
          </a:prstGeom>
        </p:spPr>
        <p:txBody>
          <a:bodyPr vert="horz" lIns="91440" tIns="45720" rIns="91440" bIns="45720" rtlCol="0" anchor="ctr"/>
          <a:lstStyle>
            <a:lvl1pPr algn="l">
              <a:defRPr lang="en-US" sz="800" kern="1200" smtClean="0">
                <a:solidFill>
                  <a:schemeClr val="bg1"/>
                </a:solidFill>
                <a:latin typeface="Arial" charset="0"/>
                <a:ea typeface="ヒラギノ角ゴ Pro W3" pitchFamily="1" charset="-128"/>
                <a:cs typeface="+mn-cs"/>
              </a:defRPr>
            </a:lvl1pPr>
          </a:lstStyle>
          <a:p>
            <a:fld id="{9229DA6E-A3B8-1947-8505-491B829906F8}" type="datetimeFigureOut">
              <a:rPr lang="en-US" smtClean="0"/>
              <a:pPr/>
              <a:t>3/7/2024</a:t>
            </a:fld>
            <a:endParaRPr lang="en-US" dirty="0"/>
          </a:p>
        </p:txBody>
      </p:sp>
    </p:spTree>
    <p:extLst>
      <p:ext uri="{BB962C8B-B14F-4D97-AF65-F5344CB8AC3E}">
        <p14:creationId xmlns:p14="http://schemas.microsoft.com/office/powerpoint/2010/main" val="28733200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pic>
        <p:nvPicPr>
          <p:cNvPr id="12" name="Picture 11" descr="A picture containing woman&#10;&#10;Description automatically generated">
            <a:extLst>
              <a:ext uri="{FF2B5EF4-FFF2-40B4-BE49-F238E27FC236}">
                <a16:creationId xmlns:a16="http://schemas.microsoft.com/office/drawing/2014/main" id="{0A4A30D0-0F66-5E47-A324-3313C852AF39}"/>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1"/>
            <a:ext cx="9144000" cy="2794762"/>
          </a:xfrm>
          <a:prstGeom prst="rect">
            <a:avLst/>
          </a:prstGeom>
        </p:spPr>
      </p:pic>
      <p:sp>
        <p:nvSpPr>
          <p:cNvPr id="2" name="Slide Number Placeholder 1"/>
          <p:cNvSpPr>
            <a:spLocks noGrp="1"/>
          </p:cNvSpPr>
          <p:nvPr>
            <p:ph type="sldNum" sz="quarter" idx="10"/>
          </p:nvPr>
        </p:nvSpPr>
        <p:spPr>
          <a:xfrm>
            <a:off x="0" y="4892040"/>
            <a:ext cx="347472" cy="219456"/>
          </a:xfrm>
          <a:prstGeom prst="rect">
            <a:avLst/>
          </a:prstGeom>
        </p:spPr>
        <p:txBody>
          <a:bodyPr/>
          <a:lstStyle/>
          <a:p>
            <a:fld id="{D4325D4D-289E-48C1-B277-2BEB492A7D19}" type="slidenum">
              <a:rPr lang="en-US" smtClean="0"/>
              <a:pPr/>
              <a:t>‹#›</a:t>
            </a:fld>
            <a:endParaRPr lang="en-US"/>
          </a:p>
        </p:txBody>
      </p:sp>
      <p:sp>
        <p:nvSpPr>
          <p:cNvPr id="3" name="Footer Placeholder 2"/>
          <p:cNvSpPr>
            <a:spLocks noGrp="1"/>
          </p:cNvSpPr>
          <p:nvPr>
            <p:ph type="ftr" sz="quarter" idx="11"/>
          </p:nvPr>
        </p:nvSpPr>
        <p:spPr>
          <a:xfrm>
            <a:off x="8001000" y="4882896"/>
            <a:ext cx="1143000" cy="265176"/>
          </a:xfrm>
          <a:prstGeom prst="rect">
            <a:avLst/>
          </a:prstGeom>
        </p:spPr>
        <p:txBody>
          <a:bodyPr/>
          <a:lstStyle/>
          <a:p>
            <a:r>
              <a:rPr lang="en-US"/>
              <a:t>CONFIDENTIAL</a:t>
            </a:r>
          </a:p>
        </p:txBody>
      </p:sp>
      <p:sp>
        <p:nvSpPr>
          <p:cNvPr id="5" name="Rectangle 2"/>
          <p:cNvSpPr>
            <a:spLocks noGrp="1" noChangeArrowheads="1"/>
          </p:cNvSpPr>
          <p:nvPr>
            <p:ph type="ctrTitle" hasCustomPrompt="1"/>
          </p:nvPr>
        </p:nvSpPr>
        <p:spPr>
          <a:xfrm>
            <a:off x="152400" y="2024926"/>
            <a:ext cx="6781800" cy="572464"/>
          </a:xfrm>
          <a:prstGeom prst="rect">
            <a:avLst/>
          </a:prstGeom>
          <a:noFill/>
        </p:spPr>
        <p:txBody>
          <a:bodyPr lIns="91440"/>
          <a:lstStyle>
            <a:lvl1pPr algn="l">
              <a:defRPr sz="2800" b="1" i="0">
                <a:solidFill>
                  <a:schemeClr val="bg1"/>
                </a:solidFill>
                <a:latin typeface="Arial Narrow" panose="020B0604020202020204" pitchFamily="34" charset="0"/>
                <a:cs typeface="Arial Narrow" panose="020B0604020202020204" pitchFamily="34" charset="0"/>
              </a:defRPr>
            </a:lvl1pPr>
          </a:lstStyle>
          <a:p>
            <a:r>
              <a:rPr lang="en-US" dirty="0"/>
              <a:t>Click to edit title style</a:t>
            </a:r>
          </a:p>
        </p:txBody>
      </p:sp>
      <p:sp>
        <p:nvSpPr>
          <p:cNvPr id="8" name="Date Placeholder 1">
            <a:extLst>
              <a:ext uri="{FF2B5EF4-FFF2-40B4-BE49-F238E27FC236}">
                <a16:creationId xmlns:a16="http://schemas.microsoft.com/office/drawing/2014/main" id="{D134570B-76D0-6041-A2C8-63C68E619B47}"/>
              </a:ext>
            </a:extLst>
          </p:cNvPr>
          <p:cNvSpPr>
            <a:spLocks noGrp="1"/>
          </p:cNvSpPr>
          <p:nvPr>
            <p:ph type="dt" sz="half" idx="2"/>
          </p:nvPr>
        </p:nvSpPr>
        <p:spPr>
          <a:xfrm>
            <a:off x="406400" y="4892040"/>
            <a:ext cx="1143000" cy="219456"/>
          </a:xfrm>
          <a:prstGeom prst="rect">
            <a:avLst/>
          </a:prstGeom>
        </p:spPr>
        <p:txBody>
          <a:bodyPr vert="horz" lIns="91440" tIns="45720" rIns="91440" bIns="45720" rtlCol="0" anchor="ctr"/>
          <a:lstStyle>
            <a:lvl1pPr algn="l">
              <a:defRPr lang="en-US" sz="800" kern="1200" smtClean="0">
                <a:solidFill>
                  <a:schemeClr val="bg1"/>
                </a:solidFill>
                <a:latin typeface="Arial" charset="0"/>
                <a:ea typeface="ヒラギノ角ゴ Pro W3" pitchFamily="1" charset="-128"/>
                <a:cs typeface="+mn-cs"/>
              </a:defRPr>
            </a:lvl1pPr>
          </a:lstStyle>
          <a:p>
            <a:fld id="{9229DA6E-A3B8-1947-8505-491B829906F8}" type="datetimeFigureOut">
              <a:rPr lang="en-US" smtClean="0"/>
              <a:pPr/>
              <a:t>3/7/2024</a:t>
            </a:fld>
            <a:endParaRPr lang="en-US" dirty="0"/>
          </a:p>
        </p:txBody>
      </p:sp>
    </p:spTree>
    <p:extLst>
      <p:ext uri="{BB962C8B-B14F-4D97-AF65-F5344CB8AC3E}">
        <p14:creationId xmlns:p14="http://schemas.microsoft.com/office/powerpoint/2010/main" val="278822630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0" y="4892040"/>
            <a:ext cx="347472" cy="219456"/>
          </a:xfrm>
          <a:prstGeom prst="rect">
            <a:avLst/>
          </a:prstGeom>
        </p:spPr>
        <p:txBody>
          <a:bodyPr/>
          <a:lstStyle/>
          <a:p>
            <a:fld id="{D4325D4D-289E-48C1-B277-2BEB492A7D19}" type="slidenum">
              <a:rPr lang="en-US" smtClean="0"/>
              <a:pPr/>
              <a:t>‹#›</a:t>
            </a:fld>
            <a:endParaRPr lang="en-US"/>
          </a:p>
        </p:txBody>
      </p:sp>
      <p:sp>
        <p:nvSpPr>
          <p:cNvPr id="3" name="Footer Placeholder 2"/>
          <p:cNvSpPr>
            <a:spLocks noGrp="1"/>
          </p:cNvSpPr>
          <p:nvPr>
            <p:ph type="ftr" sz="quarter" idx="11"/>
          </p:nvPr>
        </p:nvSpPr>
        <p:spPr>
          <a:xfrm>
            <a:off x="8001000" y="4882896"/>
            <a:ext cx="1143000" cy="265176"/>
          </a:xfrm>
          <a:prstGeom prst="rect">
            <a:avLst/>
          </a:prstGeom>
        </p:spPr>
        <p:txBody>
          <a:bodyPr/>
          <a:lstStyle/>
          <a:p>
            <a:r>
              <a:rPr lang="en-US" dirty="0"/>
              <a:t>CONFIDENTIAL</a:t>
            </a:r>
          </a:p>
        </p:txBody>
      </p:sp>
      <p:sp>
        <p:nvSpPr>
          <p:cNvPr id="4" name="Date Placeholder 1">
            <a:extLst>
              <a:ext uri="{FF2B5EF4-FFF2-40B4-BE49-F238E27FC236}">
                <a16:creationId xmlns:a16="http://schemas.microsoft.com/office/drawing/2014/main" id="{FA8A571F-8021-AD41-BEF0-8F5D84FBFC7D}"/>
              </a:ext>
            </a:extLst>
          </p:cNvPr>
          <p:cNvSpPr>
            <a:spLocks noGrp="1"/>
          </p:cNvSpPr>
          <p:nvPr>
            <p:ph type="dt" sz="half" idx="2"/>
          </p:nvPr>
        </p:nvSpPr>
        <p:spPr>
          <a:xfrm>
            <a:off x="406400" y="4892040"/>
            <a:ext cx="1143000" cy="219456"/>
          </a:xfrm>
          <a:prstGeom prst="rect">
            <a:avLst/>
          </a:prstGeom>
        </p:spPr>
        <p:txBody>
          <a:bodyPr vert="horz" lIns="91440" tIns="45720" rIns="91440" bIns="45720" rtlCol="0" anchor="ctr"/>
          <a:lstStyle>
            <a:lvl1pPr algn="l">
              <a:defRPr lang="en-US" sz="800" kern="1200" smtClean="0">
                <a:solidFill>
                  <a:schemeClr val="bg1"/>
                </a:solidFill>
                <a:latin typeface="Arial" charset="0"/>
                <a:ea typeface="ヒラギノ角ゴ Pro W3" pitchFamily="1" charset="-128"/>
                <a:cs typeface="+mn-cs"/>
              </a:defRPr>
            </a:lvl1pPr>
          </a:lstStyle>
          <a:p>
            <a:fld id="{9229DA6E-A3B8-1947-8505-491B829906F8}" type="datetimeFigureOut">
              <a:rPr lang="en-US" smtClean="0"/>
              <a:pPr/>
              <a:t>3/7/2024</a:t>
            </a:fld>
            <a:endParaRPr lang="en-US" dirty="0"/>
          </a:p>
        </p:txBody>
      </p:sp>
    </p:spTree>
    <p:extLst>
      <p:ext uri="{BB962C8B-B14F-4D97-AF65-F5344CB8AC3E}">
        <p14:creationId xmlns:p14="http://schemas.microsoft.com/office/powerpoint/2010/main" val="1645142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w/Image, White">
    <p:spTree>
      <p:nvGrpSpPr>
        <p:cNvPr id="1" name=""/>
        <p:cNvGrpSpPr/>
        <p:nvPr/>
      </p:nvGrpSpPr>
      <p:grpSpPr>
        <a:xfrm>
          <a:off x="0" y="0"/>
          <a:ext cx="0" cy="0"/>
          <a:chOff x="0" y="0"/>
          <a:chExt cx="0" cy="0"/>
        </a:xfrm>
      </p:grpSpPr>
      <p:pic>
        <p:nvPicPr>
          <p:cNvPr id="27" name="Picture 26" descr="A close up of a necklace&#10;&#10;Description automatically generated">
            <a:extLst>
              <a:ext uri="{FF2B5EF4-FFF2-40B4-BE49-F238E27FC236}">
                <a16:creationId xmlns:a16="http://schemas.microsoft.com/office/drawing/2014/main" id="{46BAF619-5291-D744-9759-CB4521E60624}"/>
              </a:ext>
            </a:extLst>
          </p:cNvPr>
          <p:cNvPicPr>
            <a:picLocks noChangeAspect="1"/>
          </p:cNvPicPr>
          <p:nvPr userDrawn="1"/>
        </p:nvPicPr>
        <p:blipFill rotWithShape="1">
          <a:blip r:embed="rId2" cstate="print">
            <a:alphaModFix/>
            <a:extLst>
              <a:ext uri="{28A0092B-C50C-407E-A947-70E740481C1C}">
                <a14:useLocalDpi xmlns:a14="http://schemas.microsoft.com/office/drawing/2010/main"/>
              </a:ext>
            </a:extLst>
          </a:blip>
          <a:srcRect/>
          <a:stretch/>
        </p:blipFill>
        <p:spPr>
          <a:xfrm>
            <a:off x="2196425" y="13058"/>
            <a:ext cx="6947575" cy="4846590"/>
          </a:xfrm>
          <a:prstGeom prst="rect">
            <a:avLst/>
          </a:prstGeom>
        </p:spPr>
      </p:pic>
      <p:sp>
        <p:nvSpPr>
          <p:cNvPr id="130050" name="Rectangle 2"/>
          <p:cNvSpPr>
            <a:spLocks noGrp="1" noChangeArrowheads="1"/>
          </p:cNvSpPr>
          <p:nvPr>
            <p:ph type="ctrTitle"/>
          </p:nvPr>
        </p:nvSpPr>
        <p:spPr>
          <a:xfrm>
            <a:off x="290439" y="294792"/>
            <a:ext cx="4662561" cy="572464"/>
          </a:xfrm>
          <a:prstGeom prst="rect">
            <a:avLst/>
          </a:prstGeom>
          <a:noFill/>
        </p:spPr>
        <p:txBody>
          <a:bodyPr lIns="91440" rIns="91440"/>
          <a:lstStyle>
            <a:lvl1pPr algn="l">
              <a:defRPr b="1" i="0">
                <a:solidFill>
                  <a:schemeClr val="accent1"/>
                </a:solidFill>
                <a:latin typeface="Arial Narrow" panose="020B0604020202020204" pitchFamily="34" charset="0"/>
                <a:cs typeface="Arial Narrow" panose="020B0604020202020204" pitchFamily="34" charset="0"/>
              </a:defRPr>
            </a:lvl1pPr>
          </a:lstStyle>
          <a:p>
            <a:r>
              <a:rPr lang="en-US" dirty="0"/>
              <a:t>Click to edit Master title style</a:t>
            </a:r>
          </a:p>
        </p:txBody>
      </p:sp>
      <p:sp>
        <p:nvSpPr>
          <p:cNvPr id="130051" name="Rectangle 3"/>
          <p:cNvSpPr>
            <a:spLocks noGrp="1" noChangeArrowheads="1"/>
          </p:cNvSpPr>
          <p:nvPr userDrawn="1">
            <p:ph type="subTitle" idx="1"/>
          </p:nvPr>
        </p:nvSpPr>
        <p:spPr>
          <a:xfrm>
            <a:off x="290440" y="1152524"/>
            <a:ext cx="4662560" cy="457200"/>
          </a:xfrm>
          <a:prstGeom prst="rect">
            <a:avLst/>
          </a:prstGeom>
        </p:spPr>
        <p:txBody>
          <a:bodyPr/>
          <a:lstStyle>
            <a:lvl1pPr marL="0" indent="0" algn="l">
              <a:buFont typeface="Wingdings" pitchFamily="1" charset="2"/>
              <a:buNone/>
              <a:defRPr sz="2000" b="0" i="0">
                <a:solidFill>
                  <a:schemeClr val="tx1"/>
                </a:solidFill>
                <a:latin typeface="Arial Narrow" panose="020B0604020202020204" pitchFamily="34" charset="0"/>
                <a:cs typeface="Arial Narrow" panose="020B0604020202020204" pitchFamily="34" charset="0"/>
              </a:defRPr>
            </a:lvl1pPr>
          </a:lstStyle>
          <a:p>
            <a:r>
              <a:rPr lang="en-US" dirty="0"/>
              <a:t>Click to edit Master subtitle style</a:t>
            </a:r>
          </a:p>
        </p:txBody>
      </p:sp>
      <p:sp>
        <p:nvSpPr>
          <p:cNvPr id="23" name="Text Placeholder 16"/>
          <p:cNvSpPr>
            <a:spLocks noGrp="1"/>
          </p:cNvSpPr>
          <p:nvPr>
            <p:ph type="body" sz="quarter" idx="15" hasCustomPrompt="1"/>
          </p:nvPr>
        </p:nvSpPr>
        <p:spPr>
          <a:xfrm>
            <a:off x="290439" y="1762124"/>
            <a:ext cx="3671961" cy="609600"/>
          </a:xfrm>
          <a:prstGeom prst="rect">
            <a:avLst/>
          </a:prstGeom>
        </p:spPr>
        <p:txBody>
          <a:bodyPr/>
          <a:lstStyle>
            <a:lvl1pPr marL="0" indent="0" algn="l">
              <a:buNone/>
              <a:defRPr sz="1600" b="0" i="0">
                <a:solidFill>
                  <a:schemeClr val="bg2"/>
                </a:solidFill>
                <a:latin typeface="Arial Narrow" panose="020B0604020202020204" pitchFamily="34" charset="0"/>
                <a:cs typeface="Arial Narrow" panose="020B0604020202020204" pitchFamily="34" charset="0"/>
              </a:defRPr>
            </a:lvl1pPr>
          </a:lstStyle>
          <a:p>
            <a:pPr lvl="0"/>
            <a:r>
              <a:rPr lang="en-US" dirty="0"/>
              <a:t>Presenter</a:t>
            </a:r>
          </a:p>
          <a:p>
            <a:pPr lvl="0"/>
            <a:r>
              <a:rPr lang="en-US" dirty="0"/>
              <a:t>Date</a:t>
            </a:r>
          </a:p>
        </p:txBody>
      </p:sp>
      <p:sp>
        <p:nvSpPr>
          <p:cNvPr id="16" name="Rectangle 15">
            <a:extLst>
              <a:ext uri="{FF2B5EF4-FFF2-40B4-BE49-F238E27FC236}">
                <a16:creationId xmlns:a16="http://schemas.microsoft.com/office/drawing/2014/main" id="{982FDBB3-20AD-0642-85B4-30E9C29B1F61}"/>
              </a:ext>
            </a:extLst>
          </p:cNvPr>
          <p:cNvSpPr/>
          <p:nvPr userDrawn="1"/>
        </p:nvSpPr>
        <p:spPr>
          <a:xfrm>
            <a:off x="0" y="4885268"/>
            <a:ext cx="9144000" cy="262804"/>
          </a:xfrm>
          <a:prstGeom prst="rect">
            <a:avLst/>
          </a:prstGeom>
          <a:solidFill>
            <a:srgbClr val="0A357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4" name="Footer Placeholder 13"/>
          <p:cNvSpPr>
            <a:spLocks noGrp="1"/>
          </p:cNvSpPr>
          <p:nvPr>
            <p:ph type="ftr" sz="quarter" idx="11"/>
          </p:nvPr>
        </p:nvSpPr>
        <p:spPr>
          <a:xfrm>
            <a:off x="8001000" y="4882896"/>
            <a:ext cx="1143000" cy="265176"/>
          </a:xfrm>
          <a:prstGeom prst="rect">
            <a:avLst/>
          </a:prstGeom>
        </p:spPr>
        <p:txBody>
          <a:bodyPr/>
          <a:lstStyle/>
          <a:p>
            <a:r>
              <a:rPr lang="en-US"/>
              <a:t>CONFIDENTIAL</a:t>
            </a:r>
          </a:p>
        </p:txBody>
      </p:sp>
      <p:pic>
        <p:nvPicPr>
          <p:cNvPr id="32" name="Picture 31">
            <a:extLst>
              <a:ext uri="{FF2B5EF4-FFF2-40B4-BE49-F238E27FC236}">
                <a16:creationId xmlns:a16="http://schemas.microsoft.com/office/drawing/2014/main" id="{74DE6614-EFAC-4240-BEB1-45E0850FAD58}"/>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311919" y="3956675"/>
            <a:ext cx="1212082" cy="567888"/>
          </a:xfrm>
          <a:prstGeom prst="rect">
            <a:avLst/>
          </a:prstGeom>
        </p:spPr>
      </p:pic>
      <p:sp>
        <p:nvSpPr>
          <p:cNvPr id="13" name="Text Box 14">
            <a:extLst>
              <a:ext uri="{FF2B5EF4-FFF2-40B4-BE49-F238E27FC236}">
                <a16:creationId xmlns:a16="http://schemas.microsoft.com/office/drawing/2014/main" id="{C8F324A8-8EC5-0C47-8FEC-67872943563D}"/>
              </a:ext>
            </a:extLst>
          </p:cNvPr>
          <p:cNvSpPr txBox="1">
            <a:spLocks noChangeArrowheads="1"/>
          </p:cNvSpPr>
          <p:nvPr userDrawn="1"/>
        </p:nvSpPr>
        <p:spPr bwMode="auto">
          <a:xfrm>
            <a:off x="256902" y="4873370"/>
            <a:ext cx="874214" cy="276999"/>
          </a:xfrm>
          <a:prstGeom prst="rect">
            <a:avLst/>
          </a:prstGeom>
          <a:noFill/>
          <a:ln w="9525" algn="ctr">
            <a:noFill/>
            <a:miter lim="800000"/>
            <a:headEnd/>
            <a:tailEnd/>
          </a:ln>
          <a:effectLst/>
        </p:spPr>
        <p:txBody>
          <a:bodyPr wrap="none">
            <a:spAutoFit/>
          </a:bodyPr>
          <a:lstStyle/>
          <a:p>
            <a:pPr>
              <a:defRPr/>
            </a:pPr>
            <a:r>
              <a:rPr lang="en-US" sz="1200" b="1">
                <a:solidFill>
                  <a:schemeClr val="bg2">
                    <a:lumMod val="60000"/>
                    <a:lumOff val="40000"/>
                  </a:schemeClr>
                </a:solidFill>
                <a:latin typeface="+mj-lt"/>
              </a:rPr>
              <a:t>www.rti.org</a:t>
            </a:r>
          </a:p>
        </p:txBody>
      </p:sp>
      <p:sp>
        <p:nvSpPr>
          <p:cNvPr id="15" name="TextBox 14">
            <a:extLst>
              <a:ext uri="{FF2B5EF4-FFF2-40B4-BE49-F238E27FC236}">
                <a16:creationId xmlns:a16="http://schemas.microsoft.com/office/drawing/2014/main" id="{7AED35CF-9F51-984F-BDC1-B8BC1B1881BD}"/>
              </a:ext>
            </a:extLst>
          </p:cNvPr>
          <p:cNvSpPr txBox="1"/>
          <p:nvPr userDrawn="1"/>
        </p:nvSpPr>
        <p:spPr>
          <a:xfrm>
            <a:off x="1218168" y="4931764"/>
            <a:ext cx="5687776" cy="215444"/>
          </a:xfrm>
          <a:prstGeom prst="rect">
            <a:avLst/>
          </a:prstGeom>
          <a:noFill/>
        </p:spPr>
        <p:txBody>
          <a:bodyPr wrap="none" rtlCol="0">
            <a:spAutoFit/>
          </a:bodyPr>
          <a:lstStyle/>
          <a:p>
            <a:pPr marL="0" marR="0" indent="0" algn="l" defTabSz="914400" rtl="0" eaLnBrk="0" fontAlgn="base" latinLnBrk="0" hangingPunct="0">
              <a:lnSpc>
                <a:spcPct val="100000"/>
              </a:lnSpc>
              <a:spcBef>
                <a:spcPct val="0"/>
              </a:spcBef>
              <a:spcAft>
                <a:spcPct val="0"/>
              </a:spcAft>
              <a:buClrTx/>
              <a:buSzTx/>
              <a:buFontTx/>
              <a:buNone/>
              <a:tabLst/>
              <a:defRPr/>
            </a:pPr>
            <a:r>
              <a:rPr lang="en-US" sz="800" b="0" i="0" kern="1200" baseline="0" dirty="0">
                <a:solidFill>
                  <a:schemeClr val="bg2">
                    <a:lumMod val="60000"/>
                    <a:lumOff val="40000"/>
                  </a:schemeClr>
                </a:solidFill>
                <a:latin typeface="Arial Narrow" panose="020B0604020202020204" pitchFamily="34" charset="0"/>
                <a:ea typeface="ヒラギノ角ゴ Pro W3" pitchFamily="1" charset="-128"/>
                <a:cs typeface="Arial Narrow" panose="020B0604020202020204" pitchFamily="34" charset="0"/>
              </a:rPr>
              <a:t>RTI International is a trade name of Research Triangle Institute. RTI and the RTI logo are U.S. registered trademarks of Research Triangle Institute.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8001000" y="4882896"/>
            <a:ext cx="1143000" cy="265176"/>
          </a:xfrm>
          <a:prstGeom prst="rect">
            <a:avLst/>
          </a:prstGeom>
        </p:spPr>
        <p:txBody>
          <a:bodyPr/>
          <a:lstStyle/>
          <a:p>
            <a:endParaRPr lang="en-US" dirty="0"/>
          </a:p>
        </p:txBody>
      </p:sp>
      <p:sp>
        <p:nvSpPr>
          <p:cNvPr id="2" name="Title 1"/>
          <p:cNvSpPr>
            <a:spLocks noGrp="1"/>
          </p:cNvSpPr>
          <p:nvPr>
            <p:ph type="title"/>
          </p:nvPr>
        </p:nvSpPr>
        <p:spPr>
          <a:xfrm>
            <a:off x="137160" y="137160"/>
            <a:ext cx="8842248" cy="572464"/>
          </a:xfrm>
          <a:prstGeom prst="rect">
            <a:avLst/>
          </a:prstGeom>
        </p:spPr>
        <p:txBody>
          <a:bodyPr lIns="91440"/>
          <a:lstStyle>
            <a:lvl1pPr marL="0">
              <a:defRPr/>
            </a:lvl1pPr>
          </a:lstStyle>
          <a:p>
            <a:r>
              <a:rPr lang="en-US" dirty="0"/>
              <a:t>Click to edit Master title style</a:t>
            </a:r>
          </a:p>
        </p:txBody>
      </p:sp>
      <p:sp>
        <p:nvSpPr>
          <p:cNvPr id="3" name="Content Placeholder 2"/>
          <p:cNvSpPr>
            <a:spLocks noGrp="1"/>
          </p:cNvSpPr>
          <p:nvPr>
            <p:ph idx="1"/>
          </p:nvPr>
        </p:nvSpPr>
        <p:spPr>
          <a:xfrm>
            <a:off x="137160" y="914400"/>
            <a:ext cx="8842248" cy="3546872"/>
          </a:xfrm>
          <a:prstGeom prst="rect">
            <a:avLst/>
          </a:prstGeom>
        </p:spPr>
        <p:txBody>
          <a:bodyPr/>
          <a:lstStyle>
            <a:lvl1pPr marL="225425" indent="-225425">
              <a:buFont typeface="Courier New" panose="02070309020205020404" pitchFamily="49" charset="0"/>
              <a:buChar char="o"/>
              <a:defRPr/>
            </a:lvl1pPr>
            <a:lvl2pPr marL="457200" indent="-231775">
              <a:buFont typeface="Arial" panose="020B0604020202020204" pitchFamily="34" charset="0"/>
              <a:buChar char="•"/>
              <a:defRPr/>
            </a:lvl2pPr>
            <a:lvl3pPr marL="679450" indent="-222250">
              <a:buFont typeface="System Font Regular"/>
              <a:buChar char="-"/>
              <a:defRPr/>
            </a:lvl3pPr>
          </a:lstStyle>
          <a:p>
            <a:pPr lvl="0"/>
            <a:r>
              <a:rPr lang="en-US" dirty="0"/>
              <a:t>Click to edit Master text styles</a:t>
            </a:r>
          </a:p>
          <a:p>
            <a:pPr lvl="1"/>
            <a:r>
              <a:rPr lang="en-US" dirty="0"/>
              <a:t>Second level</a:t>
            </a:r>
          </a:p>
          <a:p>
            <a:pPr lvl="2"/>
            <a:r>
              <a:rPr lang="en-US" dirty="0"/>
              <a:t>Third level</a:t>
            </a:r>
          </a:p>
        </p:txBody>
      </p:sp>
      <p:sp>
        <p:nvSpPr>
          <p:cNvPr id="4" name="Slide Number Placeholder 3"/>
          <p:cNvSpPr>
            <a:spLocks noGrp="1"/>
          </p:cNvSpPr>
          <p:nvPr>
            <p:ph type="sldNum" sz="quarter" idx="10"/>
          </p:nvPr>
        </p:nvSpPr>
        <p:spPr>
          <a:xfrm>
            <a:off x="0" y="4892040"/>
            <a:ext cx="347472" cy="219456"/>
          </a:xfrm>
          <a:prstGeom prst="rect">
            <a:avLst/>
          </a:prstGeom>
        </p:spPr>
        <p:txBody>
          <a:bodyPr/>
          <a:lstStyle/>
          <a:p>
            <a:fld id="{D4325D4D-289E-48C1-B277-2BEB492A7D19}" type="slidenum">
              <a:rPr lang="en-US" smtClean="0"/>
              <a:pPr/>
              <a:t>‹#›</a:t>
            </a:fld>
            <a:endParaRPr lang="en-US"/>
          </a:p>
        </p:txBody>
      </p:sp>
      <p:sp>
        <p:nvSpPr>
          <p:cNvPr id="6" name="Date Placeholder 1">
            <a:extLst>
              <a:ext uri="{FF2B5EF4-FFF2-40B4-BE49-F238E27FC236}">
                <a16:creationId xmlns:a16="http://schemas.microsoft.com/office/drawing/2014/main" id="{BBCEA345-BB26-0B46-AD00-867C69FE448E}"/>
              </a:ext>
            </a:extLst>
          </p:cNvPr>
          <p:cNvSpPr>
            <a:spLocks noGrp="1"/>
          </p:cNvSpPr>
          <p:nvPr>
            <p:ph type="dt" sz="half" idx="2"/>
          </p:nvPr>
        </p:nvSpPr>
        <p:spPr>
          <a:xfrm>
            <a:off x="406400" y="4892040"/>
            <a:ext cx="1143000" cy="219456"/>
          </a:xfrm>
          <a:prstGeom prst="rect">
            <a:avLst/>
          </a:prstGeom>
        </p:spPr>
        <p:txBody>
          <a:bodyPr vert="horz" lIns="91440" tIns="45720" rIns="91440" bIns="45720" rtlCol="0" anchor="ctr"/>
          <a:lstStyle>
            <a:lvl1pPr algn="l">
              <a:defRPr lang="en-US" sz="800" kern="1200" smtClean="0">
                <a:solidFill>
                  <a:schemeClr val="bg1"/>
                </a:solidFill>
                <a:latin typeface="Arial" charset="0"/>
                <a:ea typeface="ヒラギノ角ゴ Pro W3" pitchFamily="1" charset="-128"/>
                <a:cs typeface="+mn-cs"/>
              </a:defRPr>
            </a:lvl1pPr>
          </a:lstStyle>
          <a:p>
            <a:fld id="{9229DA6E-A3B8-1947-8505-491B829906F8}" type="datetimeFigureOut">
              <a:rPr lang="en-US" smtClean="0"/>
              <a:pPr/>
              <a:t>3/7/2024</a:t>
            </a:fld>
            <a:endParaRPr lang="en-US" dirty="0"/>
          </a:p>
        </p:txBody>
      </p:sp>
      <p:sp>
        <p:nvSpPr>
          <p:cNvPr id="7" name="Text Box 14">
            <a:extLst>
              <a:ext uri="{FF2B5EF4-FFF2-40B4-BE49-F238E27FC236}">
                <a16:creationId xmlns:a16="http://schemas.microsoft.com/office/drawing/2014/main" id="{8F70F255-4848-441D-AB80-C861A0B2C21A}"/>
              </a:ext>
            </a:extLst>
          </p:cNvPr>
          <p:cNvSpPr txBox="1">
            <a:spLocks noChangeArrowheads="1"/>
          </p:cNvSpPr>
          <p:nvPr userDrawn="1"/>
        </p:nvSpPr>
        <p:spPr bwMode="auto">
          <a:xfrm>
            <a:off x="8024906" y="4876984"/>
            <a:ext cx="874214" cy="276999"/>
          </a:xfrm>
          <a:prstGeom prst="rect">
            <a:avLst/>
          </a:prstGeom>
          <a:noFill/>
          <a:ln w="9525" algn="ctr">
            <a:noFill/>
            <a:miter lim="800000"/>
            <a:headEnd/>
            <a:tailEnd/>
          </a:ln>
          <a:effectLst/>
        </p:spPr>
        <p:txBody>
          <a:bodyPr wrap="none">
            <a:spAutoFit/>
          </a:bodyPr>
          <a:lstStyle/>
          <a:p>
            <a:pPr>
              <a:defRPr/>
            </a:pPr>
            <a:r>
              <a:rPr lang="en-US" sz="1200" b="1" dirty="0">
                <a:solidFill>
                  <a:schemeClr val="bg2">
                    <a:lumMod val="60000"/>
                    <a:lumOff val="40000"/>
                  </a:schemeClr>
                </a:solidFill>
                <a:latin typeface="+mj-lt"/>
              </a:rPr>
              <a:t>www.rti.org</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Content, Image Right">
    <p:spTree>
      <p:nvGrpSpPr>
        <p:cNvPr id="1" name=""/>
        <p:cNvGrpSpPr/>
        <p:nvPr/>
      </p:nvGrpSpPr>
      <p:grpSpPr>
        <a:xfrm>
          <a:off x="0" y="0"/>
          <a:ext cx="0" cy="0"/>
          <a:chOff x="0" y="0"/>
          <a:chExt cx="0" cy="0"/>
        </a:xfrm>
      </p:grpSpPr>
      <p:pic>
        <p:nvPicPr>
          <p:cNvPr id="10" name="Picture 9" descr="A close up of a necklace&#10;&#10;Description automatically generated">
            <a:extLst>
              <a:ext uri="{FF2B5EF4-FFF2-40B4-BE49-F238E27FC236}">
                <a16:creationId xmlns:a16="http://schemas.microsoft.com/office/drawing/2014/main" id="{5FDE42CE-1A87-1A4D-AD45-88C57675F8A9}"/>
              </a:ext>
            </a:extLst>
          </p:cNvPr>
          <p:cNvPicPr>
            <a:picLocks noChangeAspect="1"/>
          </p:cNvPicPr>
          <p:nvPr userDrawn="1"/>
        </p:nvPicPr>
        <p:blipFill rotWithShape="1">
          <a:blip r:embed="rId2">
            <a:extLst>
              <a:ext uri="{28A0092B-C50C-407E-A947-70E740481C1C}">
                <a14:useLocalDpi xmlns:a14="http://schemas.microsoft.com/office/drawing/2010/main"/>
              </a:ext>
            </a:extLst>
          </a:blip>
          <a:srcRect t="29838" r="12759"/>
          <a:stretch/>
        </p:blipFill>
        <p:spPr>
          <a:xfrm>
            <a:off x="2049374" y="0"/>
            <a:ext cx="7094626" cy="5401882"/>
          </a:xfrm>
          <a:prstGeom prst="rect">
            <a:avLst/>
          </a:prstGeom>
        </p:spPr>
      </p:pic>
      <p:sp>
        <p:nvSpPr>
          <p:cNvPr id="2" name="Title 1"/>
          <p:cNvSpPr>
            <a:spLocks noGrp="1"/>
          </p:cNvSpPr>
          <p:nvPr>
            <p:ph type="title"/>
          </p:nvPr>
        </p:nvSpPr>
        <p:spPr>
          <a:xfrm>
            <a:off x="137160" y="137160"/>
            <a:ext cx="4587240" cy="572464"/>
          </a:xfrm>
          <a:prstGeom prst="rect">
            <a:avLst/>
          </a:prstGeom>
        </p:spPr>
        <p:txBody>
          <a:bodyPr lIns="91440"/>
          <a:lstStyle>
            <a:lvl1pPr marL="0">
              <a:defRPr/>
            </a:lvl1pPr>
          </a:lstStyle>
          <a:p>
            <a:r>
              <a:rPr lang="en-US"/>
              <a:t>Click to edit Master title style</a:t>
            </a:r>
          </a:p>
        </p:txBody>
      </p:sp>
      <p:sp>
        <p:nvSpPr>
          <p:cNvPr id="3" name="Content Placeholder 2"/>
          <p:cNvSpPr>
            <a:spLocks noGrp="1"/>
          </p:cNvSpPr>
          <p:nvPr>
            <p:ph idx="1"/>
          </p:nvPr>
        </p:nvSpPr>
        <p:spPr>
          <a:xfrm>
            <a:off x="137160" y="914400"/>
            <a:ext cx="4587240" cy="3881628"/>
          </a:xfrm>
          <a:prstGeom prst="rect">
            <a:avLst/>
          </a:prstGeom>
        </p:spPr>
        <p:txBody>
          <a:bodyPr/>
          <a:lstStyle/>
          <a:p>
            <a:pPr lvl="0"/>
            <a:r>
              <a:rPr lang="en-US"/>
              <a:t>Click to edit Master text styles</a:t>
            </a:r>
          </a:p>
          <a:p>
            <a:pPr lvl="1"/>
            <a:r>
              <a:rPr lang="en-US"/>
              <a:t>Second level</a:t>
            </a:r>
          </a:p>
          <a:p>
            <a:pPr lvl="2"/>
            <a:r>
              <a:rPr lang="en-US"/>
              <a:t>Third level</a:t>
            </a:r>
          </a:p>
        </p:txBody>
      </p:sp>
      <p:sp>
        <p:nvSpPr>
          <p:cNvPr id="4" name="Slide Number Placeholder 3"/>
          <p:cNvSpPr>
            <a:spLocks noGrp="1"/>
          </p:cNvSpPr>
          <p:nvPr>
            <p:ph type="sldNum" sz="quarter" idx="10"/>
          </p:nvPr>
        </p:nvSpPr>
        <p:spPr>
          <a:xfrm>
            <a:off x="0" y="4892040"/>
            <a:ext cx="347472" cy="219456"/>
          </a:xfrm>
          <a:prstGeom prst="rect">
            <a:avLst/>
          </a:prstGeom>
        </p:spPr>
        <p:txBody>
          <a:bodyPr/>
          <a:lstStyle/>
          <a:p>
            <a:fld id="{D4325D4D-289E-48C1-B277-2BEB492A7D19}" type="slidenum">
              <a:rPr lang="en-US" smtClean="0"/>
              <a:pPr/>
              <a:t>‹#›</a:t>
            </a:fld>
            <a:endParaRPr lang="en-US"/>
          </a:p>
        </p:txBody>
      </p:sp>
      <p:sp>
        <p:nvSpPr>
          <p:cNvPr id="9" name="Date Placeholder 1">
            <a:extLst>
              <a:ext uri="{FF2B5EF4-FFF2-40B4-BE49-F238E27FC236}">
                <a16:creationId xmlns:a16="http://schemas.microsoft.com/office/drawing/2014/main" id="{A4C0BCCB-1C9C-B24C-B0E3-05CDDC7B92A1}"/>
              </a:ext>
            </a:extLst>
          </p:cNvPr>
          <p:cNvSpPr>
            <a:spLocks noGrp="1"/>
          </p:cNvSpPr>
          <p:nvPr>
            <p:ph type="dt" sz="half" idx="2"/>
          </p:nvPr>
        </p:nvSpPr>
        <p:spPr>
          <a:xfrm>
            <a:off x="406400" y="4892040"/>
            <a:ext cx="1143000" cy="219456"/>
          </a:xfrm>
          <a:prstGeom prst="rect">
            <a:avLst/>
          </a:prstGeom>
        </p:spPr>
        <p:txBody>
          <a:bodyPr vert="horz" lIns="91440" tIns="45720" rIns="91440" bIns="45720" rtlCol="0" anchor="ctr"/>
          <a:lstStyle>
            <a:lvl1pPr algn="l">
              <a:defRPr lang="en-US" sz="800" kern="1200" smtClean="0">
                <a:solidFill>
                  <a:schemeClr val="bg1"/>
                </a:solidFill>
                <a:latin typeface="Arial" charset="0"/>
                <a:ea typeface="ヒラギノ角ゴ Pro W3" pitchFamily="1" charset="-128"/>
                <a:cs typeface="+mn-cs"/>
              </a:defRPr>
            </a:lvl1pPr>
          </a:lstStyle>
          <a:p>
            <a:fld id="{9229DA6E-A3B8-1947-8505-491B829906F8}" type="datetimeFigureOut">
              <a:rPr lang="en-US" smtClean="0"/>
              <a:pPr/>
              <a:t>3/7/2024</a:t>
            </a:fld>
            <a:endParaRPr lang="en-US" dirty="0"/>
          </a:p>
        </p:txBody>
      </p:sp>
      <p:sp>
        <p:nvSpPr>
          <p:cNvPr id="7" name="Text Box 14">
            <a:extLst>
              <a:ext uri="{FF2B5EF4-FFF2-40B4-BE49-F238E27FC236}">
                <a16:creationId xmlns:a16="http://schemas.microsoft.com/office/drawing/2014/main" id="{A5282512-D5E3-4F84-B5D4-4887A2784046}"/>
              </a:ext>
            </a:extLst>
          </p:cNvPr>
          <p:cNvSpPr txBox="1">
            <a:spLocks noChangeArrowheads="1"/>
          </p:cNvSpPr>
          <p:nvPr userDrawn="1"/>
        </p:nvSpPr>
        <p:spPr bwMode="auto">
          <a:xfrm>
            <a:off x="8024906" y="4876984"/>
            <a:ext cx="874214" cy="276999"/>
          </a:xfrm>
          <a:prstGeom prst="rect">
            <a:avLst/>
          </a:prstGeom>
          <a:noFill/>
          <a:ln w="9525" algn="ctr">
            <a:noFill/>
            <a:miter lim="800000"/>
            <a:headEnd/>
            <a:tailEnd/>
          </a:ln>
          <a:effectLst/>
        </p:spPr>
        <p:txBody>
          <a:bodyPr wrap="none">
            <a:spAutoFit/>
          </a:bodyPr>
          <a:lstStyle/>
          <a:p>
            <a:pPr>
              <a:defRPr/>
            </a:pPr>
            <a:r>
              <a:rPr lang="en-US" sz="1200" b="1" dirty="0">
                <a:solidFill>
                  <a:schemeClr val="bg2">
                    <a:lumMod val="60000"/>
                    <a:lumOff val="40000"/>
                  </a:schemeClr>
                </a:solidFill>
                <a:latin typeface="+mj-lt"/>
              </a:rPr>
              <a:t>www.rti.org</a:t>
            </a:r>
          </a:p>
        </p:txBody>
      </p:sp>
    </p:spTree>
    <p:extLst>
      <p:ext uri="{BB962C8B-B14F-4D97-AF65-F5344CB8AC3E}">
        <p14:creationId xmlns:p14="http://schemas.microsoft.com/office/powerpoint/2010/main" val="19812451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Content, Image Left">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a:xfrm>
            <a:off x="0" y="4892040"/>
            <a:ext cx="347472" cy="219456"/>
          </a:xfrm>
          <a:prstGeom prst="rect">
            <a:avLst/>
          </a:prstGeom>
        </p:spPr>
        <p:txBody>
          <a:bodyPr/>
          <a:lstStyle/>
          <a:p>
            <a:fld id="{D4325D4D-289E-48C1-B277-2BEB492A7D19}" type="slidenum">
              <a:rPr lang="en-US" smtClean="0"/>
              <a:pPr/>
              <a:t>‹#›</a:t>
            </a:fld>
            <a:endParaRPr lang="en-US"/>
          </a:p>
        </p:txBody>
      </p:sp>
      <p:sp>
        <p:nvSpPr>
          <p:cNvPr id="2" name="Title 1"/>
          <p:cNvSpPr>
            <a:spLocks noGrp="1"/>
          </p:cNvSpPr>
          <p:nvPr>
            <p:ph type="title"/>
          </p:nvPr>
        </p:nvSpPr>
        <p:spPr>
          <a:xfrm>
            <a:off x="3886200" y="137160"/>
            <a:ext cx="5105400" cy="572464"/>
          </a:xfrm>
          <a:prstGeom prst="rect">
            <a:avLst/>
          </a:prstGeom>
        </p:spPr>
        <p:txBody>
          <a:bodyPr lIns="91440"/>
          <a:lstStyle>
            <a:lvl1pPr marL="0">
              <a:defRPr/>
            </a:lvl1pPr>
          </a:lstStyle>
          <a:p>
            <a:r>
              <a:rPr lang="en-US"/>
              <a:t>Click to edit Master title style</a:t>
            </a:r>
          </a:p>
        </p:txBody>
      </p:sp>
      <p:sp>
        <p:nvSpPr>
          <p:cNvPr id="3" name="Content Placeholder 2"/>
          <p:cNvSpPr>
            <a:spLocks noGrp="1"/>
          </p:cNvSpPr>
          <p:nvPr>
            <p:ph idx="1"/>
          </p:nvPr>
        </p:nvSpPr>
        <p:spPr>
          <a:xfrm>
            <a:off x="3886200" y="914400"/>
            <a:ext cx="5105400" cy="3881628"/>
          </a:xfrm>
          <a:prstGeom prst="rect">
            <a:avLst/>
          </a:prstGeom>
        </p:spPr>
        <p:txBody>
          <a:bodyPr/>
          <a:lstStyle/>
          <a:p>
            <a:pPr lvl="0"/>
            <a:r>
              <a:rPr lang="en-US"/>
              <a:t>Click to edit Master text styles</a:t>
            </a:r>
          </a:p>
          <a:p>
            <a:pPr lvl="1"/>
            <a:r>
              <a:rPr lang="en-US"/>
              <a:t>Second level</a:t>
            </a:r>
          </a:p>
          <a:p>
            <a:pPr lvl="2"/>
            <a:r>
              <a:rPr lang="en-US"/>
              <a:t>Third level</a:t>
            </a:r>
          </a:p>
        </p:txBody>
      </p:sp>
      <p:pic>
        <p:nvPicPr>
          <p:cNvPr id="8" name="Picture 7" descr="A close up of a necklace&#10;&#10;Description automatically generated">
            <a:extLst>
              <a:ext uri="{FF2B5EF4-FFF2-40B4-BE49-F238E27FC236}">
                <a16:creationId xmlns:a16="http://schemas.microsoft.com/office/drawing/2014/main" id="{6D55DB36-90E3-0A43-900F-6A3BB259E0A1}"/>
              </a:ext>
            </a:extLst>
          </p:cNvPr>
          <p:cNvPicPr>
            <a:picLocks noChangeAspect="1"/>
          </p:cNvPicPr>
          <p:nvPr userDrawn="1"/>
        </p:nvPicPr>
        <p:blipFill rotWithShape="1">
          <a:blip r:embed="rId2">
            <a:extLst>
              <a:ext uri="{28A0092B-C50C-407E-A947-70E740481C1C}">
                <a14:useLocalDpi xmlns:a14="http://schemas.microsoft.com/office/drawing/2010/main"/>
              </a:ext>
            </a:extLst>
          </a:blip>
          <a:srcRect t="29751" r="20463"/>
          <a:stretch/>
        </p:blipFill>
        <p:spPr>
          <a:xfrm flipH="1">
            <a:off x="0" y="-1"/>
            <a:ext cx="6545516" cy="5406519"/>
          </a:xfrm>
          <a:prstGeom prst="rect">
            <a:avLst/>
          </a:prstGeom>
          <a:ln>
            <a:noFill/>
          </a:ln>
        </p:spPr>
      </p:pic>
      <p:sp>
        <p:nvSpPr>
          <p:cNvPr id="9" name="Date Placeholder 1">
            <a:extLst>
              <a:ext uri="{FF2B5EF4-FFF2-40B4-BE49-F238E27FC236}">
                <a16:creationId xmlns:a16="http://schemas.microsoft.com/office/drawing/2014/main" id="{A6E97108-5B3A-1549-8EE2-D48DEAC59D65}"/>
              </a:ext>
            </a:extLst>
          </p:cNvPr>
          <p:cNvSpPr>
            <a:spLocks noGrp="1"/>
          </p:cNvSpPr>
          <p:nvPr>
            <p:ph type="dt" sz="half" idx="2"/>
          </p:nvPr>
        </p:nvSpPr>
        <p:spPr>
          <a:xfrm>
            <a:off x="406400" y="4892040"/>
            <a:ext cx="1143000" cy="219456"/>
          </a:xfrm>
          <a:prstGeom prst="rect">
            <a:avLst/>
          </a:prstGeom>
        </p:spPr>
        <p:txBody>
          <a:bodyPr vert="horz" lIns="91440" tIns="45720" rIns="91440" bIns="45720" rtlCol="0" anchor="ctr"/>
          <a:lstStyle>
            <a:lvl1pPr algn="l">
              <a:defRPr lang="en-US" sz="800" kern="1200" smtClean="0">
                <a:solidFill>
                  <a:schemeClr val="bg1"/>
                </a:solidFill>
                <a:latin typeface="Arial" charset="0"/>
                <a:ea typeface="ヒラギノ角ゴ Pro W3" pitchFamily="1" charset="-128"/>
                <a:cs typeface="+mn-cs"/>
              </a:defRPr>
            </a:lvl1pPr>
          </a:lstStyle>
          <a:p>
            <a:fld id="{9229DA6E-A3B8-1947-8505-491B829906F8}" type="datetimeFigureOut">
              <a:rPr lang="en-US" smtClean="0"/>
              <a:pPr/>
              <a:t>3/7/2024</a:t>
            </a:fld>
            <a:endParaRPr lang="en-US" dirty="0"/>
          </a:p>
        </p:txBody>
      </p:sp>
      <p:sp>
        <p:nvSpPr>
          <p:cNvPr id="10" name="Text Box 14">
            <a:extLst>
              <a:ext uri="{FF2B5EF4-FFF2-40B4-BE49-F238E27FC236}">
                <a16:creationId xmlns:a16="http://schemas.microsoft.com/office/drawing/2014/main" id="{3F08F39F-BFB1-4D20-BE66-5CBC513DD536}"/>
              </a:ext>
            </a:extLst>
          </p:cNvPr>
          <p:cNvSpPr txBox="1">
            <a:spLocks noChangeArrowheads="1"/>
          </p:cNvSpPr>
          <p:nvPr userDrawn="1"/>
        </p:nvSpPr>
        <p:spPr bwMode="auto">
          <a:xfrm>
            <a:off x="8024906" y="4876984"/>
            <a:ext cx="874214" cy="276999"/>
          </a:xfrm>
          <a:prstGeom prst="rect">
            <a:avLst/>
          </a:prstGeom>
          <a:noFill/>
          <a:ln w="9525" algn="ctr">
            <a:noFill/>
            <a:miter lim="800000"/>
            <a:headEnd/>
            <a:tailEnd/>
          </a:ln>
          <a:effectLst/>
        </p:spPr>
        <p:txBody>
          <a:bodyPr wrap="none">
            <a:spAutoFit/>
          </a:bodyPr>
          <a:lstStyle/>
          <a:p>
            <a:pPr>
              <a:defRPr/>
            </a:pPr>
            <a:r>
              <a:rPr lang="en-US" sz="1200" b="1" dirty="0">
                <a:solidFill>
                  <a:schemeClr val="bg2">
                    <a:lumMod val="60000"/>
                    <a:lumOff val="40000"/>
                  </a:schemeClr>
                </a:solidFill>
                <a:latin typeface="+mj-lt"/>
              </a:rPr>
              <a:t>www.rti.org</a:t>
            </a:r>
          </a:p>
        </p:txBody>
      </p:sp>
    </p:spTree>
    <p:extLst>
      <p:ext uri="{BB962C8B-B14F-4D97-AF65-F5344CB8AC3E}">
        <p14:creationId xmlns:p14="http://schemas.microsoft.com/office/powerpoint/2010/main" val="34374982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wo-Line Title and Single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37160" y="137160"/>
            <a:ext cx="8842248" cy="971550"/>
          </a:xfrm>
          <a:prstGeom prst="rect">
            <a:avLst/>
          </a:prstGeom>
        </p:spPr>
        <p:txBody>
          <a:bodyPr lIns="91440" tIns="91440" rIns="182880" bIns="91440"/>
          <a:lstStyle>
            <a:lvl1pPr marL="0">
              <a:lnSpc>
                <a:spcPct val="90000"/>
              </a:lnSpc>
              <a:defRPr baseline="0"/>
            </a:lvl1pPr>
          </a:lstStyle>
          <a:p>
            <a:r>
              <a:rPr lang="en-US"/>
              <a:t>Click to edit Master title style. This one can wrap to two lines. Filler copy added.</a:t>
            </a:r>
          </a:p>
        </p:txBody>
      </p:sp>
      <p:sp>
        <p:nvSpPr>
          <p:cNvPr id="3" name="Content Placeholder 2"/>
          <p:cNvSpPr>
            <a:spLocks noGrp="1"/>
          </p:cNvSpPr>
          <p:nvPr>
            <p:ph idx="1"/>
          </p:nvPr>
        </p:nvSpPr>
        <p:spPr>
          <a:xfrm>
            <a:off x="137160" y="1276350"/>
            <a:ext cx="8842248" cy="3429000"/>
          </a:xfrm>
          <a:prstGeom prst="rect">
            <a:avLst/>
          </a:prstGeom>
        </p:spPr>
        <p:txBody>
          <a:bodyPr/>
          <a:lstStyle/>
          <a:p>
            <a:pPr lvl="0"/>
            <a:r>
              <a:rPr lang="en-US"/>
              <a:t>Click to edit Master text styles</a:t>
            </a:r>
          </a:p>
          <a:p>
            <a:pPr lvl="1"/>
            <a:r>
              <a:rPr lang="en-US"/>
              <a:t>Second level</a:t>
            </a:r>
          </a:p>
          <a:p>
            <a:pPr lvl="2"/>
            <a:r>
              <a:rPr lang="en-US"/>
              <a:t>Third level</a:t>
            </a:r>
          </a:p>
        </p:txBody>
      </p:sp>
      <p:sp>
        <p:nvSpPr>
          <p:cNvPr id="4" name="Slide Number Placeholder 3"/>
          <p:cNvSpPr>
            <a:spLocks noGrp="1"/>
          </p:cNvSpPr>
          <p:nvPr>
            <p:ph type="sldNum" sz="quarter" idx="10"/>
          </p:nvPr>
        </p:nvSpPr>
        <p:spPr>
          <a:xfrm>
            <a:off x="0" y="4892040"/>
            <a:ext cx="347472" cy="219456"/>
          </a:xfrm>
          <a:prstGeom prst="rect">
            <a:avLst/>
          </a:prstGeom>
        </p:spPr>
        <p:txBody>
          <a:bodyPr/>
          <a:lstStyle/>
          <a:p>
            <a:fld id="{D4325D4D-289E-48C1-B277-2BEB492A7D19}" type="slidenum">
              <a:rPr lang="en-US" smtClean="0"/>
              <a:pPr/>
              <a:t>‹#›</a:t>
            </a:fld>
            <a:endParaRPr lang="en-US"/>
          </a:p>
        </p:txBody>
      </p:sp>
      <p:sp>
        <p:nvSpPr>
          <p:cNvPr id="6" name="Date Placeholder 1">
            <a:extLst>
              <a:ext uri="{FF2B5EF4-FFF2-40B4-BE49-F238E27FC236}">
                <a16:creationId xmlns:a16="http://schemas.microsoft.com/office/drawing/2014/main" id="{98B3AD92-FD44-3C4D-855B-57B30FF2DC83}"/>
              </a:ext>
            </a:extLst>
          </p:cNvPr>
          <p:cNvSpPr>
            <a:spLocks noGrp="1"/>
          </p:cNvSpPr>
          <p:nvPr>
            <p:ph type="dt" sz="half" idx="2"/>
          </p:nvPr>
        </p:nvSpPr>
        <p:spPr>
          <a:xfrm>
            <a:off x="406400" y="4892040"/>
            <a:ext cx="1143000" cy="219456"/>
          </a:xfrm>
          <a:prstGeom prst="rect">
            <a:avLst/>
          </a:prstGeom>
        </p:spPr>
        <p:txBody>
          <a:bodyPr vert="horz" lIns="91440" tIns="45720" rIns="91440" bIns="45720" rtlCol="0" anchor="ctr"/>
          <a:lstStyle>
            <a:lvl1pPr algn="l">
              <a:defRPr lang="en-US" sz="800" kern="1200" smtClean="0">
                <a:solidFill>
                  <a:schemeClr val="bg1"/>
                </a:solidFill>
                <a:latin typeface="Arial" charset="0"/>
                <a:ea typeface="ヒラギノ角ゴ Pro W3" pitchFamily="1" charset="-128"/>
                <a:cs typeface="+mn-cs"/>
              </a:defRPr>
            </a:lvl1pPr>
          </a:lstStyle>
          <a:p>
            <a:fld id="{9229DA6E-A3B8-1947-8505-491B829906F8}" type="datetimeFigureOut">
              <a:rPr lang="en-US" smtClean="0"/>
              <a:pPr/>
              <a:t>3/7/2024</a:t>
            </a:fld>
            <a:endParaRPr lang="en-US" dirty="0"/>
          </a:p>
        </p:txBody>
      </p:sp>
      <p:sp>
        <p:nvSpPr>
          <p:cNvPr id="7" name="Text Box 14">
            <a:extLst>
              <a:ext uri="{FF2B5EF4-FFF2-40B4-BE49-F238E27FC236}">
                <a16:creationId xmlns:a16="http://schemas.microsoft.com/office/drawing/2014/main" id="{817BF352-5148-4752-BDD4-7ACC14475313}"/>
              </a:ext>
            </a:extLst>
          </p:cNvPr>
          <p:cNvSpPr txBox="1">
            <a:spLocks noChangeArrowheads="1"/>
          </p:cNvSpPr>
          <p:nvPr userDrawn="1"/>
        </p:nvSpPr>
        <p:spPr bwMode="auto">
          <a:xfrm>
            <a:off x="8024906" y="4876984"/>
            <a:ext cx="874214" cy="276999"/>
          </a:xfrm>
          <a:prstGeom prst="rect">
            <a:avLst/>
          </a:prstGeom>
          <a:noFill/>
          <a:ln w="9525" algn="ctr">
            <a:noFill/>
            <a:miter lim="800000"/>
            <a:headEnd/>
            <a:tailEnd/>
          </a:ln>
          <a:effectLst/>
        </p:spPr>
        <p:txBody>
          <a:bodyPr wrap="none">
            <a:spAutoFit/>
          </a:bodyPr>
          <a:lstStyle/>
          <a:p>
            <a:pPr>
              <a:defRPr/>
            </a:pPr>
            <a:r>
              <a:rPr lang="en-US" sz="1200" b="1" dirty="0">
                <a:solidFill>
                  <a:schemeClr val="bg2">
                    <a:lumMod val="60000"/>
                    <a:lumOff val="40000"/>
                  </a:schemeClr>
                </a:solidFill>
                <a:latin typeface="+mj-lt"/>
              </a:rPr>
              <a:t>www.rti.org</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37160" y="137160"/>
            <a:ext cx="8842248" cy="572464"/>
          </a:xfrm>
          <a:prstGeom prst="rect">
            <a:avLst/>
          </a:prstGeom>
        </p:spPr>
        <p:txBody>
          <a:bodyPr lIns="91440" tIns="91440" rIns="182880" bIns="91440"/>
          <a:lstStyle>
            <a:lvl1pPr marL="0">
              <a:defRPr/>
            </a:lvl1pPr>
          </a:lstStyle>
          <a:p>
            <a:r>
              <a:rPr lang="en-US"/>
              <a:t>Click to edit Master title style</a:t>
            </a:r>
          </a:p>
        </p:txBody>
      </p:sp>
      <p:sp>
        <p:nvSpPr>
          <p:cNvPr id="5" name="Slide Number Placeholder 4"/>
          <p:cNvSpPr>
            <a:spLocks noGrp="1"/>
          </p:cNvSpPr>
          <p:nvPr>
            <p:ph type="sldNum" sz="quarter" idx="10"/>
          </p:nvPr>
        </p:nvSpPr>
        <p:spPr>
          <a:xfrm>
            <a:off x="0" y="4892040"/>
            <a:ext cx="347472" cy="219456"/>
          </a:xfrm>
          <a:prstGeom prst="rect">
            <a:avLst/>
          </a:prstGeom>
          <a:noFill/>
        </p:spPr>
        <p:txBody>
          <a:bodyPr/>
          <a:lstStyle/>
          <a:p>
            <a:fld id="{D4325D4D-289E-48C1-B277-2BEB492A7D19}" type="slidenum">
              <a:rPr lang="en-US" smtClean="0"/>
              <a:pPr/>
              <a:t>‹#›</a:t>
            </a:fld>
            <a:endParaRPr lang="en-US"/>
          </a:p>
        </p:txBody>
      </p:sp>
      <p:sp>
        <p:nvSpPr>
          <p:cNvPr id="11" name="Content Placeholder 10"/>
          <p:cNvSpPr>
            <a:spLocks noGrp="1"/>
          </p:cNvSpPr>
          <p:nvPr>
            <p:ph sz="quarter" idx="12"/>
          </p:nvPr>
        </p:nvSpPr>
        <p:spPr>
          <a:xfrm>
            <a:off x="137159" y="914400"/>
            <a:ext cx="4206241" cy="3790950"/>
          </a:xfrm>
          <a:prstGeom prst="rect">
            <a:avLst/>
          </a:prstGeom>
        </p:spPr>
        <p:txBody>
          <a:bodyPr/>
          <a:lstStyle/>
          <a:p>
            <a:pPr lvl="0"/>
            <a:r>
              <a:rPr lang="en-US"/>
              <a:t>Click to edit Master text styles</a:t>
            </a:r>
          </a:p>
          <a:p>
            <a:pPr lvl="1"/>
            <a:r>
              <a:rPr lang="en-US"/>
              <a:t>Second level</a:t>
            </a:r>
          </a:p>
          <a:p>
            <a:pPr lvl="2"/>
            <a:r>
              <a:rPr lang="en-US"/>
              <a:t>Third level</a:t>
            </a:r>
          </a:p>
        </p:txBody>
      </p:sp>
      <p:sp>
        <p:nvSpPr>
          <p:cNvPr id="13" name="Content Placeholder 12"/>
          <p:cNvSpPr>
            <a:spLocks noGrp="1"/>
          </p:cNvSpPr>
          <p:nvPr>
            <p:ph sz="quarter" idx="13"/>
          </p:nvPr>
        </p:nvSpPr>
        <p:spPr>
          <a:xfrm>
            <a:off x="4572000" y="914400"/>
            <a:ext cx="4407408" cy="3790950"/>
          </a:xfrm>
          <a:prstGeom prst="rect">
            <a:avLst/>
          </a:prstGeom>
        </p:spPr>
        <p:txBody>
          <a:bodyPr/>
          <a:lstStyle/>
          <a:p>
            <a:pPr lvl="0"/>
            <a:r>
              <a:rPr lang="en-US"/>
              <a:t>Click to edit Master text styles</a:t>
            </a:r>
          </a:p>
          <a:p>
            <a:pPr lvl="1"/>
            <a:r>
              <a:rPr lang="en-US"/>
              <a:t>Second level</a:t>
            </a:r>
          </a:p>
          <a:p>
            <a:pPr lvl="2"/>
            <a:r>
              <a:rPr lang="en-US"/>
              <a:t>Third level</a:t>
            </a:r>
          </a:p>
        </p:txBody>
      </p:sp>
      <p:sp>
        <p:nvSpPr>
          <p:cNvPr id="7" name="Date Placeholder 1">
            <a:extLst>
              <a:ext uri="{FF2B5EF4-FFF2-40B4-BE49-F238E27FC236}">
                <a16:creationId xmlns:a16="http://schemas.microsoft.com/office/drawing/2014/main" id="{94DC99FE-BAF3-9B47-A974-E761F68CC59C}"/>
              </a:ext>
            </a:extLst>
          </p:cNvPr>
          <p:cNvSpPr>
            <a:spLocks noGrp="1"/>
          </p:cNvSpPr>
          <p:nvPr>
            <p:ph type="dt" sz="half" idx="2"/>
          </p:nvPr>
        </p:nvSpPr>
        <p:spPr>
          <a:xfrm>
            <a:off x="406400" y="4892040"/>
            <a:ext cx="1143000" cy="219456"/>
          </a:xfrm>
          <a:prstGeom prst="rect">
            <a:avLst/>
          </a:prstGeom>
        </p:spPr>
        <p:txBody>
          <a:bodyPr vert="horz" lIns="91440" tIns="45720" rIns="91440" bIns="45720" rtlCol="0" anchor="ctr"/>
          <a:lstStyle>
            <a:lvl1pPr algn="l">
              <a:defRPr lang="en-US" sz="800" kern="1200" smtClean="0">
                <a:solidFill>
                  <a:schemeClr val="bg1"/>
                </a:solidFill>
                <a:latin typeface="Arial" charset="0"/>
                <a:ea typeface="ヒラギノ角ゴ Pro W3" pitchFamily="1" charset="-128"/>
                <a:cs typeface="+mn-cs"/>
              </a:defRPr>
            </a:lvl1pPr>
          </a:lstStyle>
          <a:p>
            <a:fld id="{9229DA6E-A3B8-1947-8505-491B829906F8}" type="datetimeFigureOut">
              <a:rPr lang="en-US" smtClean="0"/>
              <a:pPr/>
              <a:t>3/7/2024</a:t>
            </a:fld>
            <a:endParaRPr lang="en-US" dirty="0"/>
          </a:p>
        </p:txBody>
      </p:sp>
      <p:sp>
        <p:nvSpPr>
          <p:cNvPr id="8" name="Text Box 14">
            <a:extLst>
              <a:ext uri="{FF2B5EF4-FFF2-40B4-BE49-F238E27FC236}">
                <a16:creationId xmlns:a16="http://schemas.microsoft.com/office/drawing/2014/main" id="{DEA7E503-B9F6-448C-967B-002165CB6984}"/>
              </a:ext>
            </a:extLst>
          </p:cNvPr>
          <p:cNvSpPr txBox="1">
            <a:spLocks noChangeArrowheads="1"/>
          </p:cNvSpPr>
          <p:nvPr userDrawn="1"/>
        </p:nvSpPr>
        <p:spPr bwMode="auto">
          <a:xfrm>
            <a:off x="8024906" y="4876984"/>
            <a:ext cx="874214" cy="276999"/>
          </a:xfrm>
          <a:prstGeom prst="rect">
            <a:avLst/>
          </a:prstGeom>
          <a:noFill/>
          <a:ln w="9525" algn="ctr">
            <a:noFill/>
            <a:miter lim="800000"/>
            <a:headEnd/>
            <a:tailEnd/>
          </a:ln>
          <a:effectLst/>
        </p:spPr>
        <p:txBody>
          <a:bodyPr wrap="none">
            <a:spAutoFit/>
          </a:bodyPr>
          <a:lstStyle/>
          <a:p>
            <a:pPr>
              <a:defRPr/>
            </a:pPr>
            <a:r>
              <a:rPr lang="en-US" sz="1200" b="1" dirty="0">
                <a:solidFill>
                  <a:schemeClr val="bg2">
                    <a:lumMod val="60000"/>
                    <a:lumOff val="40000"/>
                  </a:schemeClr>
                </a:solidFill>
                <a:latin typeface="+mj-lt"/>
              </a:rPr>
              <a:t>www.rti.org</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Line Title Plus Two Content">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37160" y="137160"/>
            <a:ext cx="8842248" cy="960120"/>
          </a:xfrm>
          <a:prstGeom prst="rect">
            <a:avLst/>
          </a:prstGeom>
        </p:spPr>
        <p:txBody>
          <a:bodyPr lIns="91440" tIns="91440" rIns="182880" bIns="91440"/>
          <a:lstStyle>
            <a:lvl1pPr marL="0">
              <a:lnSpc>
                <a:spcPct val="90000"/>
              </a:lnSpc>
              <a:defRPr baseline="0"/>
            </a:lvl1pPr>
          </a:lstStyle>
          <a:p>
            <a:r>
              <a:rPr lang="en-US"/>
              <a:t>Click to edit Master title style. This one can wrap to two lines. Filler copy added.</a:t>
            </a:r>
          </a:p>
        </p:txBody>
      </p:sp>
      <p:sp>
        <p:nvSpPr>
          <p:cNvPr id="6" name="Slide Number Placeholder 5"/>
          <p:cNvSpPr>
            <a:spLocks noGrp="1"/>
          </p:cNvSpPr>
          <p:nvPr>
            <p:ph type="sldNum" sz="quarter" idx="10"/>
          </p:nvPr>
        </p:nvSpPr>
        <p:spPr>
          <a:xfrm>
            <a:off x="0" y="4892040"/>
            <a:ext cx="347472" cy="219456"/>
          </a:xfrm>
          <a:prstGeom prst="rect">
            <a:avLst/>
          </a:prstGeom>
        </p:spPr>
        <p:txBody>
          <a:bodyPr/>
          <a:lstStyle/>
          <a:p>
            <a:fld id="{D4325D4D-289E-48C1-B277-2BEB492A7D19}" type="slidenum">
              <a:rPr lang="en-US" smtClean="0"/>
              <a:pPr/>
              <a:t>‹#›</a:t>
            </a:fld>
            <a:endParaRPr lang="en-US"/>
          </a:p>
        </p:txBody>
      </p:sp>
      <p:sp>
        <p:nvSpPr>
          <p:cNvPr id="8" name="Content Placeholder 7"/>
          <p:cNvSpPr>
            <a:spLocks noGrp="1"/>
          </p:cNvSpPr>
          <p:nvPr>
            <p:ph sz="quarter" idx="12"/>
          </p:nvPr>
        </p:nvSpPr>
        <p:spPr>
          <a:xfrm>
            <a:off x="137160" y="1268730"/>
            <a:ext cx="4331208" cy="3436620"/>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p:txBody>
      </p:sp>
      <p:sp>
        <p:nvSpPr>
          <p:cNvPr id="10" name="Content Placeholder 9"/>
          <p:cNvSpPr>
            <a:spLocks noGrp="1"/>
          </p:cNvSpPr>
          <p:nvPr>
            <p:ph sz="quarter" idx="13"/>
          </p:nvPr>
        </p:nvSpPr>
        <p:spPr>
          <a:xfrm>
            <a:off x="4648200" y="1268730"/>
            <a:ext cx="4331208" cy="3436620"/>
          </a:xfrm>
          <a:prstGeom prst="rect">
            <a:avLst/>
          </a:prstGeom>
        </p:spPr>
        <p:txBody>
          <a:bodyPr/>
          <a:lstStyle/>
          <a:p>
            <a:pPr lvl="0"/>
            <a:r>
              <a:rPr lang="en-US"/>
              <a:t>Click to edit Master text styles</a:t>
            </a:r>
          </a:p>
          <a:p>
            <a:pPr lvl="1"/>
            <a:r>
              <a:rPr lang="en-US"/>
              <a:t>Second level</a:t>
            </a:r>
          </a:p>
          <a:p>
            <a:pPr lvl="2"/>
            <a:r>
              <a:rPr lang="en-US"/>
              <a:t>Third level</a:t>
            </a:r>
          </a:p>
        </p:txBody>
      </p:sp>
      <p:sp>
        <p:nvSpPr>
          <p:cNvPr id="9" name="Date Placeholder 1">
            <a:extLst>
              <a:ext uri="{FF2B5EF4-FFF2-40B4-BE49-F238E27FC236}">
                <a16:creationId xmlns:a16="http://schemas.microsoft.com/office/drawing/2014/main" id="{48B961D3-6572-F44B-BBD5-C4B1D0CD47A8}"/>
              </a:ext>
            </a:extLst>
          </p:cNvPr>
          <p:cNvSpPr>
            <a:spLocks noGrp="1"/>
          </p:cNvSpPr>
          <p:nvPr>
            <p:ph type="dt" sz="half" idx="2"/>
          </p:nvPr>
        </p:nvSpPr>
        <p:spPr>
          <a:xfrm>
            <a:off x="406400" y="4892040"/>
            <a:ext cx="1143000" cy="219456"/>
          </a:xfrm>
          <a:prstGeom prst="rect">
            <a:avLst/>
          </a:prstGeom>
        </p:spPr>
        <p:txBody>
          <a:bodyPr vert="horz" lIns="91440" tIns="45720" rIns="91440" bIns="45720" rtlCol="0" anchor="ctr"/>
          <a:lstStyle>
            <a:lvl1pPr algn="l">
              <a:defRPr lang="en-US" sz="800" kern="1200" smtClean="0">
                <a:solidFill>
                  <a:schemeClr val="bg1"/>
                </a:solidFill>
                <a:latin typeface="Arial" charset="0"/>
                <a:ea typeface="ヒラギノ角ゴ Pro W3" pitchFamily="1" charset="-128"/>
                <a:cs typeface="+mn-cs"/>
              </a:defRPr>
            </a:lvl1pPr>
          </a:lstStyle>
          <a:p>
            <a:fld id="{9229DA6E-A3B8-1947-8505-491B829906F8}" type="datetimeFigureOut">
              <a:rPr lang="en-US" smtClean="0"/>
              <a:pPr/>
              <a:t>3/7/2024</a:t>
            </a:fld>
            <a:endParaRPr lang="en-US" dirty="0"/>
          </a:p>
        </p:txBody>
      </p:sp>
      <p:sp>
        <p:nvSpPr>
          <p:cNvPr id="11" name="Text Box 14">
            <a:extLst>
              <a:ext uri="{FF2B5EF4-FFF2-40B4-BE49-F238E27FC236}">
                <a16:creationId xmlns:a16="http://schemas.microsoft.com/office/drawing/2014/main" id="{5946CD63-BBEB-44FD-9CF4-8A6EEAF584B0}"/>
              </a:ext>
            </a:extLst>
          </p:cNvPr>
          <p:cNvSpPr txBox="1">
            <a:spLocks noChangeArrowheads="1"/>
          </p:cNvSpPr>
          <p:nvPr userDrawn="1"/>
        </p:nvSpPr>
        <p:spPr bwMode="auto">
          <a:xfrm>
            <a:off x="8024906" y="4876984"/>
            <a:ext cx="874214" cy="276999"/>
          </a:xfrm>
          <a:prstGeom prst="rect">
            <a:avLst/>
          </a:prstGeom>
          <a:noFill/>
          <a:ln w="9525" algn="ctr">
            <a:noFill/>
            <a:miter lim="800000"/>
            <a:headEnd/>
            <a:tailEnd/>
          </a:ln>
          <a:effectLst/>
        </p:spPr>
        <p:txBody>
          <a:bodyPr wrap="none">
            <a:spAutoFit/>
          </a:bodyPr>
          <a:lstStyle/>
          <a:p>
            <a:pPr>
              <a:defRPr/>
            </a:pPr>
            <a:r>
              <a:rPr lang="en-US" sz="1200" b="1" dirty="0">
                <a:solidFill>
                  <a:schemeClr val="bg2">
                    <a:lumMod val="60000"/>
                    <a:lumOff val="40000"/>
                  </a:schemeClr>
                </a:solidFill>
                <a:latin typeface="+mj-lt"/>
              </a:rPr>
              <a:t>www.rti.org</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image" Target="../media/image10.png"/><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6A0FAE8-EC5B-E544-8559-C68F353E8179}"/>
              </a:ext>
            </a:extLst>
          </p:cNvPr>
          <p:cNvSpPr/>
          <p:nvPr userDrawn="1"/>
        </p:nvSpPr>
        <p:spPr>
          <a:xfrm>
            <a:off x="0" y="4882896"/>
            <a:ext cx="9144000" cy="265176"/>
          </a:xfrm>
          <a:prstGeom prst="rect">
            <a:avLst/>
          </a:prstGeom>
          <a:solidFill>
            <a:srgbClr val="0A357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026" name="Rectangle 2"/>
          <p:cNvSpPr>
            <a:spLocks noGrp="1" noChangeArrowheads="1"/>
          </p:cNvSpPr>
          <p:nvPr>
            <p:ph type="title"/>
          </p:nvPr>
        </p:nvSpPr>
        <p:spPr bwMode="auto">
          <a:xfrm>
            <a:off x="137160" y="137160"/>
            <a:ext cx="8842248" cy="572464"/>
          </a:xfrm>
          <a:prstGeom prst="rect">
            <a:avLst/>
          </a:prstGeom>
          <a:noFill/>
          <a:ln w="9525" algn="ctr">
            <a:noFill/>
            <a:miter lim="800000"/>
            <a:headEnd/>
            <a:tailEnd/>
          </a:ln>
        </p:spPr>
        <p:txBody>
          <a:bodyPr vert="horz" wrap="square" lIns="182880" tIns="91440" rIns="182880" bIns="91440" numCol="1" anchor="ctr" anchorCtr="0" compatLnSpc="1">
            <a:prstTxWarp prst="textNoShape">
              <a:avLst/>
            </a:prstTxWarp>
            <a:noAutofit/>
          </a:bodyPr>
          <a:lstStyle/>
          <a:p>
            <a:pPr lvl="0"/>
            <a:r>
              <a:rPr lang="en-US" dirty="0"/>
              <a:t>Click to edit Master title style</a:t>
            </a:r>
          </a:p>
        </p:txBody>
      </p:sp>
      <p:sp>
        <p:nvSpPr>
          <p:cNvPr id="1027" name="Rectangle 3"/>
          <p:cNvSpPr>
            <a:spLocks noGrp="1" noChangeArrowheads="1"/>
          </p:cNvSpPr>
          <p:nvPr>
            <p:ph type="body" idx="1"/>
          </p:nvPr>
        </p:nvSpPr>
        <p:spPr bwMode="auto">
          <a:xfrm>
            <a:off x="137160" y="913194"/>
            <a:ext cx="8842248" cy="38679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11" name="Slide Number Placeholder 10"/>
          <p:cNvSpPr>
            <a:spLocks noGrp="1"/>
          </p:cNvSpPr>
          <p:nvPr>
            <p:ph type="sldNum" sz="quarter" idx="4"/>
          </p:nvPr>
        </p:nvSpPr>
        <p:spPr>
          <a:xfrm>
            <a:off x="0" y="4892040"/>
            <a:ext cx="347472" cy="219456"/>
          </a:xfrm>
          <a:prstGeom prst="rect">
            <a:avLst/>
          </a:prstGeom>
          <a:noFill/>
        </p:spPr>
        <p:txBody>
          <a:bodyPr vert="horz" lIns="91440" tIns="45720" rIns="91440" bIns="45720" rtlCol="0" anchor="ctr"/>
          <a:lstStyle>
            <a:lvl1pPr algn="ctr">
              <a:defRPr sz="800">
                <a:solidFill>
                  <a:schemeClr val="bg1"/>
                </a:solidFill>
              </a:defRPr>
            </a:lvl1pPr>
          </a:lstStyle>
          <a:p>
            <a:fld id="{D4325D4D-289E-48C1-B277-2BEB492A7D19}" type="slidenum">
              <a:rPr lang="en-US" smtClean="0"/>
              <a:pPr/>
              <a:t>‹#›</a:t>
            </a:fld>
            <a:endParaRPr lang="en-US" dirty="0"/>
          </a:p>
        </p:txBody>
      </p:sp>
      <p:sp>
        <p:nvSpPr>
          <p:cNvPr id="2" name="Date Placeholder 1">
            <a:extLst>
              <a:ext uri="{FF2B5EF4-FFF2-40B4-BE49-F238E27FC236}">
                <a16:creationId xmlns:a16="http://schemas.microsoft.com/office/drawing/2014/main" id="{9155EEC9-DDCC-B144-8594-B99EED8536A1}"/>
              </a:ext>
            </a:extLst>
          </p:cNvPr>
          <p:cNvSpPr>
            <a:spLocks noGrp="1"/>
          </p:cNvSpPr>
          <p:nvPr>
            <p:ph type="dt" sz="half" idx="2"/>
          </p:nvPr>
        </p:nvSpPr>
        <p:spPr>
          <a:xfrm>
            <a:off x="406400" y="4892040"/>
            <a:ext cx="1143000" cy="219456"/>
          </a:xfrm>
          <a:prstGeom prst="rect">
            <a:avLst/>
          </a:prstGeom>
        </p:spPr>
        <p:txBody>
          <a:bodyPr vert="horz" lIns="91440" tIns="45720" rIns="91440" bIns="45720" rtlCol="0" anchor="ctr"/>
          <a:lstStyle>
            <a:lvl1pPr algn="l">
              <a:defRPr lang="en-US" sz="800" kern="1200" smtClean="0">
                <a:solidFill>
                  <a:schemeClr val="bg1"/>
                </a:solidFill>
                <a:latin typeface="Arial" charset="0"/>
                <a:ea typeface="ヒラギノ角ゴ Pro W3" pitchFamily="1" charset="-128"/>
                <a:cs typeface="+mn-cs"/>
              </a:defRPr>
            </a:lvl1pPr>
          </a:lstStyle>
          <a:p>
            <a:fld id="{9229DA6E-A3B8-1947-8505-491B829906F8}" type="datetimeFigureOut">
              <a:rPr lang="en-US" smtClean="0"/>
              <a:pPr/>
              <a:t>3/7/2024</a:t>
            </a:fld>
            <a:endParaRPr lang="en-US" dirty="0"/>
          </a:p>
        </p:txBody>
      </p:sp>
    </p:spTree>
  </p:cSld>
  <p:clrMap bg1="lt1" tx1="dk1" bg2="lt2" tx2="dk2" accent1="accent1" accent2="accent2" accent3="accent3" accent4="accent4" accent5="accent5" accent6="accent6" hlink="hlink" folHlink="folHlink"/>
  <p:sldLayoutIdLst>
    <p:sldLayoutId id="2147484005" r:id="rId1"/>
    <p:sldLayoutId id="2147484003" r:id="rId2"/>
    <p:sldLayoutId id="2147483992" r:id="rId3"/>
    <p:sldLayoutId id="2147483994" r:id="rId4"/>
    <p:sldLayoutId id="2147484006" r:id="rId5"/>
    <p:sldLayoutId id="2147484007" r:id="rId6"/>
    <p:sldLayoutId id="2147483995" r:id="rId7"/>
    <p:sldLayoutId id="2147483996" r:id="rId8"/>
    <p:sldLayoutId id="2147483997" r:id="rId9"/>
    <p:sldLayoutId id="2147483998" r:id="rId10"/>
    <p:sldLayoutId id="2147483999" r:id="rId11"/>
    <p:sldLayoutId id="2147484002" r:id="rId12"/>
    <p:sldLayoutId id="2147484000" r:id="rId13"/>
    <p:sldLayoutId id="2147484008" r:id="rId14"/>
    <p:sldLayoutId id="2147484030" r:id="rId15"/>
  </p:sldLayoutIdLst>
  <p:hf hdr="0" dt="0"/>
  <p:txStyles>
    <p:titleStyle>
      <a:lvl1pPr marL="0" algn="l" rtl="0" eaLnBrk="1" fontAlgn="base" hangingPunct="1">
        <a:lnSpc>
          <a:spcPct val="90000"/>
        </a:lnSpc>
        <a:spcBef>
          <a:spcPct val="0"/>
        </a:spcBef>
        <a:spcAft>
          <a:spcPct val="0"/>
        </a:spcAft>
        <a:defRPr sz="2800" b="0" i="0">
          <a:solidFill>
            <a:schemeClr val="accent1"/>
          </a:solidFill>
          <a:latin typeface="Arial Narrow" panose="020B0604020202020204" pitchFamily="34" charset="0"/>
          <a:ea typeface="+mj-ea"/>
          <a:cs typeface="Arial Narrow" panose="020B0604020202020204" pitchFamily="34" charset="0"/>
        </a:defRPr>
      </a:lvl1pPr>
      <a:lvl2pPr algn="l" rtl="0" eaLnBrk="1" fontAlgn="base" hangingPunct="1">
        <a:spcBef>
          <a:spcPct val="0"/>
        </a:spcBef>
        <a:spcAft>
          <a:spcPct val="0"/>
        </a:spcAft>
        <a:defRPr sz="3200">
          <a:solidFill>
            <a:schemeClr val="bg1"/>
          </a:solidFill>
          <a:latin typeface="Arial Narrow" pitchFamily="1" charset="0"/>
          <a:cs typeface="Arial" charset="0"/>
        </a:defRPr>
      </a:lvl2pPr>
      <a:lvl3pPr algn="l" rtl="0" eaLnBrk="1" fontAlgn="base" hangingPunct="1">
        <a:spcBef>
          <a:spcPct val="0"/>
        </a:spcBef>
        <a:spcAft>
          <a:spcPct val="0"/>
        </a:spcAft>
        <a:defRPr sz="3200">
          <a:solidFill>
            <a:schemeClr val="bg1"/>
          </a:solidFill>
          <a:latin typeface="Arial Narrow" pitchFamily="1" charset="0"/>
          <a:cs typeface="Arial" charset="0"/>
        </a:defRPr>
      </a:lvl3pPr>
      <a:lvl4pPr algn="l" rtl="0" eaLnBrk="1" fontAlgn="base" hangingPunct="1">
        <a:spcBef>
          <a:spcPct val="0"/>
        </a:spcBef>
        <a:spcAft>
          <a:spcPct val="0"/>
        </a:spcAft>
        <a:defRPr sz="3200">
          <a:solidFill>
            <a:schemeClr val="bg1"/>
          </a:solidFill>
          <a:latin typeface="Arial Narrow" pitchFamily="1" charset="0"/>
          <a:cs typeface="Arial" charset="0"/>
        </a:defRPr>
      </a:lvl4pPr>
      <a:lvl5pPr algn="l" rtl="0" eaLnBrk="1" fontAlgn="base" hangingPunct="1">
        <a:spcBef>
          <a:spcPct val="0"/>
        </a:spcBef>
        <a:spcAft>
          <a:spcPct val="0"/>
        </a:spcAft>
        <a:defRPr sz="3200">
          <a:solidFill>
            <a:schemeClr val="bg1"/>
          </a:solidFill>
          <a:latin typeface="Arial Narrow" pitchFamily="1" charset="0"/>
          <a:cs typeface="Arial" charset="0"/>
        </a:defRPr>
      </a:lvl5pPr>
      <a:lvl6pPr marL="457200" algn="l" rtl="0" eaLnBrk="1" fontAlgn="base" hangingPunct="1">
        <a:spcBef>
          <a:spcPct val="0"/>
        </a:spcBef>
        <a:spcAft>
          <a:spcPct val="0"/>
        </a:spcAft>
        <a:defRPr sz="3200">
          <a:solidFill>
            <a:schemeClr val="bg1"/>
          </a:solidFill>
          <a:latin typeface="Arial Narrow" pitchFamily="1" charset="0"/>
          <a:cs typeface="Arial" charset="0"/>
        </a:defRPr>
      </a:lvl6pPr>
      <a:lvl7pPr marL="914400" algn="l" rtl="0" eaLnBrk="1" fontAlgn="base" hangingPunct="1">
        <a:spcBef>
          <a:spcPct val="0"/>
        </a:spcBef>
        <a:spcAft>
          <a:spcPct val="0"/>
        </a:spcAft>
        <a:defRPr sz="3200">
          <a:solidFill>
            <a:schemeClr val="bg1"/>
          </a:solidFill>
          <a:latin typeface="Arial Narrow" pitchFamily="1" charset="0"/>
          <a:cs typeface="Arial" charset="0"/>
        </a:defRPr>
      </a:lvl7pPr>
      <a:lvl8pPr marL="1371600" algn="l" rtl="0" eaLnBrk="1" fontAlgn="base" hangingPunct="1">
        <a:spcBef>
          <a:spcPct val="0"/>
        </a:spcBef>
        <a:spcAft>
          <a:spcPct val="0"/>
        </a:spcAft>
        <a:defRPr sz="3200">
          <a:solidFill>
            <a:schemeClr val="bg1"/>
          </a:solidFill>
          <a:latin typeface="Arial Narrow" pitchFamily="1" charset="0"/>
          <a:cs typeface="Arial" charset="0"/>
        </a:defRPr>
      </a:lvl8pPr>
      <a:lvl9pPr marL="1828800" algn="l" rtl="0" eaLnBrk="1" fontAlgn="base" hangingPunct="1">
        <a:spcBef>
          <a:spcPct val="0"/>
        </a:spcBef>
        <a:spcAft>
          <a:spcPct val="0"/>
        </a:spcAft>
        <a:defRPr sz="3200">
          <a:solidFill>
            <a:schemeClr val="bg1"/>
          </a:solidFill>
          <a:latin typeface="Arial Narrow" pitchFamily="1" charset="0"/>
          <a:cs typeface="Arial" charset="0"/>
        </a:defRPr>
      </a:lvl9pPr>
    </p:titleStyle>
    <p:bodyStyle>
      <a:lvl1pPr marL="225425" indent="-225425" algn="l" rtl="0" eaLnBrk="1" fontAlgn="base" hangingPunct="1">
        <a:spcBef>
          <a:spcPct val="20000"/>
        </a:spcBef>
        <a:spcAft>
          <a:spcPct val="0"/>
        </a:spcAft>
        <a:buClrTx/>
        <a:buSzPct val="80000"/>
        <a:buFont typeface="Courier New" panose="02070309020205020404" pitchFamily="49" charset="0"/>
        <a:buChar char="o"/>
        <a:defRPr sz="2000">
          <a:solidFill>
            <a:schemeClr val="bg2">
              <a:lumMod val="50000"/>
            </a:schemeClr>
          </a:solidFill>
          <a:latin typeface="+mn-lt"/>
          <a:ea typeface="+mn-ea"/>
          <a:cs typeface="+mn-cs"/>
        </a:defRPr>
      </a:lvl1pPr>
      <a:lvl2pPr marL="457200" indent="-231775" algn="l" rtl="0" eaLnBrk="1" fontAlgn="base" hangingPunct="1">
        <a:spcBef>
          <a:spcPct val="20000"/>
        </a:spcBef>
        <a:spcAft>
          <a:spcPct val="0"/>
        </a:spcAft>
        <a:buClrTx/>
        <a:buSzPct val="80000"/>
        <a:buFont typeface="Arial" panose="020B0604020202020204" pitchFamily="34" charset="0"/>
        <a:buChar char="•"/>
        <a:tabLst/>
        <a:defRPr sz="1800">
          <a:solidFill>
            <a:schemeClr val="bg2">
              <a:lumMod val="50000"/>
            </a:schemeClr>
          </a:solidFill>
          <a:latin typeface="+mn-lt"/>
          <a:cs typeface="+mn-cs"/>
        </a:defRPr>
      </a:lvl2pPr>
      <a:lvl3pPr marL="679450" indent="-222250" algn="l" rtl="0" eaLnBrk="1" fontAlgn="base" hangingPunct="1">
        <a:spcBef>
          <a:spcPct val="20000"/>
        </a:spcBef>
        <a:spcAft>
          <a:spcPct val="0"/>
        </a:spcAft>
        <a:buClrTx/>
        <a:buSzPct val="80000"/>
        <a:buFont typeface="System Font Regular"/>
        <a:buChar char="-"/>
        <a:defRPr sz="1600">
          <a:solidFill>
            <a:schemeClr val="bg2">
              <a:lumMod val="50000"/>
            </a:schemeClr>
          </a:solidFill>
          <a:latin typeface="+mn-lt"/>
          <a:cs typeface="+mn-cs"/>
        </a:defRPr>
      </a:lvl3pPr>
      <a:lvl4pPr marL="1600200" indent="-228600" algn="l" rtl="0" eaLnBrk="1" fontAlgn="base" hangingPunct="1">
        <a:spcBef>
          <a:spcPct val="20000"/>
        </a:spcBef>
        <a:spcAft>
          <a:spcPct val="0"/>
        </a:spcAft>
        <a:buClr>
          <a:srgbClr val="003F82"/>
        </a:buClr>
        <a:buSzPct val="80000"/>
        <a:buFont typeface="Wingdings" pitchFamily="2" charset="2"/>
        <a:buChar char="§"/>
        <a:defRPr sz="1400">
          <a:solidFill>
            <a:schemeClr val="tx1"/>
          </a:solidFill>
          <a:latin typeface="+mn-lt"/>
          <a:cs typeface="+mn-cs"/>
        </a:defRPr>
      </a:lvl4pPr>
      <a:lvl5pPr marL="2057400" indent="-228600" algn="l" rtl="0" eaLnBrk="1" fontAlgn="base" hangingPunct="1">
        <a:spcBef>
          <a:spcPct val="20000"/>
        </a:spcBef>
        <a:spcAft>
          <a:spcPct val="0"/>
        </a:spcAft>
        <a:buClr>
          <a:srgbClr val="003F82"/>
        </a:buClr>
        <a:buSzPct val="80000"/>
        <a:buFont typeface="Wingdings" pitchFamily="2" charset="2"/>
        <a:buChar char="§"/>
        <a:defRPr sz="1200">
          <a:solidFill>
            <a:schemeClr val="tx1"/>
          </a:solidFill>
          <a:latin typeface="+mn-lt"/>
          <a:cs typeface="+mn-cs"/>
        </a:defRPr>
      </a:lvl5pPr>
      <a:lvl6pPr marL="2514600" indent="-228600" algn="l" rtl="0" eaLnBrk="1" fontAlgn="base" hangingPunct="1">
        <a:spcBef>
          <a:spcPct val="20000"/>
        </a:spcBef>
        <a:spcAft>
          <a:spcPct val="0"/>
        </a:spcAft>
        <a:buClr>
          <a:srgbClr val="003F82"/>
        </a:buClr>
        <a:buSzPct val="80000"/>
        <a:buFont typeface="Wingdings" pitchFamily="1" charset="2"/>
        <a:buChar char="§"/>
        <a:defRPr sz="1200">
          <a:solidFill>
            <a:schemeClr val="tx1"/>
          </a:solidFill>
          <a:latin typeface="+mn-lt"/>
          <a:cs typeface="+mn-cs"/>
        </a:defRPr>
      </a:lvl6pPr>
      <a:lvl7pPr marL="2971800" indent="-228600" algn="l" rtl="0" eaLnBrk="1" fontAlgn="base" hangingPunct="1">
        <a:spcBef>
          <a:spcPct val="20000"/>
        </a:spcBef>
        <a:spcAft>
          <a:spcPct val="0"/>
        </a:spcAft>
        <a:buClr>
          <a:srgbClr val="003F82"/>
        </a:buClr>
        <a:buSzPct val="80000"/>
        <a:buFont typeface="Wingdings" pitchFamily="1" charset="2"/>
        <a:buChar char="§"/>
        <a:defRPr sz="1200">
          <a:solidFill>
            <a:schemeClr val="tx1"/>
          </a:solidFill>
          <a:latin typeface="+mn-lt"/>
          <a:cs typeface="+mn-cs"/>
        </a:defRPr>
      </a:lvl7pPr>
      <a:lvl8pPr marL="3429000" indent="-228600" algn="l" rtl="0" eaLnBrk="1" fontAlgn="base" hangingPunct="1">
        <a:spcBef>
          <a:spcPct val="20000"/>
        </a:spcBef>
        <a:spcAft>
          <a:spcPct val="0"/>
        </a:spcAft>
        <a:buClr>
          <a:srgbClr val="003F82"/>
        </a:buClr>
        <a:buSzPct val="80000"/>
        <a:buFont typeface="Wingdings" pitchFamily="1" charset="2"/>
        <a:buChar char="§"/>
        <a:defRPr sz="1200">
          <a:solidFill>
            <a:schemeClr val="tx1"/>
          </a:solidFill>
          <a:latin typeface="+mn-lt"/>
          <a:cs typeface="+mn-cs"/>
        </a:defRPr>
      </a:lvl8pPr>
      <a:lvl9pPr marL="3886200" indent="-228600" algn="l" rtl="0" eaLnBrk="1" fontAlgn="base" hangingPunct="1">
        <a:spcBef>
          <a:spcPct val="20000"/>
        </a:spcBef>
        <a:spcAft>
          <a:spcPct val="0"/>
        </a:spcAft>
        <a:buClr>
          <a:srgbClr val="003F82"/>
        </a:buClr>
        <a:buSzPct val="80000"/>
        <a:buFont typeface="Wingdings" pitchFamily="1" charset="2"/>
        <a:buChar char="§"/>
        <a:defRPr sz="12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1">
            <a:lumMod val="75000"/>
          </a:schemeClr>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6D0769B-938A-C542-923A-DB040D48BFA7}"/>
              </a:ext>
            </a:extLst>
          </p:cNvPr>
          <p:cNvSpPr/>
          <p:nvPr userDrawn="1"/>
        </p:nvSpPr>
        <p:spPr bwMode="auto">
          <a:xfrm>
            <a:off x="29464" y="957189"/>
            <a:ext cx="9144000" cy="4194926"/>
          </a:xfrm>
          <a:prstGeom prst="rect">
            <a:avLst/>
          </a:prstGeom>
          <a:gradFill>
            <a:gsLst>
              <a:gs pos="0">
                <a:schemeClr val="accent1">
                  <a:lumMod val="50000"/>
                  <a:alpha val="0"/>
                </a:schemeClr>
              </a:gs>
              <a:gs pos="100000">
                <a:schemeClr val="accent1">
                  <a:lumMod val="5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ヒラギノ角ゴ Pro W3" pitchFamily="1" charset="-128"/>
            </a:endParaRPr>
          </a:p>
        </p:txBody>
      </p:sp>
      <p:pic>
        <p:nvPicPr>
          <p:cNvPr id="9" name="Picture 8">
            <a:extLst>
              <a:ext uri="{FF2B5EF4-FFF2-40B4-BE49-F238E27FC236}">
                <a16:creationId xmlns:a16="http://schemas.microsoft.com/office/drawing/2014/main" id="{09CF758B-4890-6F4B-A2A9-639C7968978C}"/>
              </a:ext>
            </a:extLst>
          </p:cNvPr>
          <p:cNvPicPr>
            <a:picLocks noChangeAspect="1"/>
          </p:cNvPicPr>
          <p:nvPr userDrawn="1"/>
        </p:nvPicPr>
        <p:blipFill rotWithShape="1">
          <a:blip r:embed="rId15" cstate="print">
            <a:extLst>
              <a:ext uri="{28A0092B-C50C-407E-A947-70E740481C1C}">
                <a14:useLocalDpi xmlns:a14="http://schemas.microsoft.com/office/drawing/2010/main"/>
              </a:ext>
            </a:extLst>
          </a:blip>
          <a:srcRect r="24812" b="24812"/>
          <a:stretch/>
        </p:blipFill>
        <p:spPr>
          <a:xfrm>
            <a:off x="0" y="0"/>
            <a:ext cx="9144000" cy="5143500"/>
          </a:xfrm>
          <a:prstGeom prst="rect">
            <a:avLst/>
          </a:prstGeom>
        </p:spPr>
      </p:pic>
      <p:sp>
        <p:nvSpPr>
          <p:cNvPr id="14" name="Rectangle 13">
            <a:extLst>
              <a:ext uri="{FF2B5EF4-FFF2-40B4-BE49-F238E27FC236}">
                <a16:creationId xmlns:a16="http://schemas.microsoft.com/office/drawing/2014/main" id="{B6A0FAE8-EC5B-E544-8559-C68F353E8179}"/>
              </a:ext>
            </a:extLst>
          </p:cNvPr>
          <p:cNvSpPr/>
          <p:nvPr userDrawn="1"/>
        </p:nvSpPr>
        <p:spPr>
          <a:xfrm>
            <a:off x="0" y="4882896"/>
            <a:ext cx="9144000" cy="265176"/>
          </a:xfrm>
          <a:prstGeom prst="rect">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026" name="Rectangle 2"/>
          <p:cNvSpPr>
            <a:spLocks noGrp="1" noChangeArrowheads="1"/>
          </p:cNvSpPr>
          <p:nvPr>
            <p:ph type="title"/>
          </p:nvPr>
        </p:nvSpPr>
        <p:spPr bwMode="auto">
          <a:xfrm>
            <a:off x="137160" y="137160"/>
            <a:ext cx="8842248" cy="572464"/>
          </a:xfrm>
          <a:prstGeom prst="rect">
            <a:avLst/>
          </a:prstGeom>
          <a:noFill/>
          <a:ln w="9525" algn="ctr">
            <a:noFill/>
            <a:miter lim="800000"/>
            <a:headEnd/>
            <a:tailEnd/>
          </a:ln>
        </p:spPr>
        <p:txBody>
          <a:bodyPr vert="horz" wrap="square" lIns="182880" tIns="91440" rIns="182880" bIns="91440" numCol="1" anchor="ctr" anchorCtr="0" compatLnSpc="1">
            <a:prstTxWarp prst="textNoShape">
              <a:avLst/>
            </a:prstTxWarp>
            <a:noAutofit/>
          </a:bodyPr>
          <a:lstStyle/>
          <a:p>
            <a:pPr lvl="0"/>
            <a:r>
              <a:rPr lang="en-US" dirty="0"/>
              <a:t>Click to edit Master title style</a:t>
            </a:r>
          </a:p>
        </p:txBody>
      </p:sp>
      <p:sp>
        <p:nvSpPr>
          <p:cNvPr id="1027" name="Rectangle 3"/>
          <p:cNvSpPr>
            <a:spLocks noGrp="1" noChangeArrowheads="1"/>
          </p:cNvSpPr>
          <p:nvPr>
            <p:ph type="body" idx="1"/>
          </p:nvPr>
        </p:nvSpPr>
        <p:spPr bwMode="auto">
          <a:xfrm>
            <a:off x="137160" y="913194"/>
            <a:ext cx="8842248" cy="38679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10" name="Footer Placeholder 9"/>
          <p:cNvSpPr>
            <a:spLocks noGrp="1"/>
          </p:cNvSpPr>
          <p:nvPr>
            <p:ph type="ftr" sz="quarter" idx="3"/>
          </p:nvPr>
        </p:nvSpPr>
        <p:spPr>
          <a:xfrm>
            <a:off x="8001000" y="4882896"/>
            <a:ext cx="1143000" cy="265176"/>
          </a:xfrm>
          <a:prstGeom prst="rect">
            <a:avLst/>
          </a:prstGeom>
          <a:solidFill>
            <a:srgbClr val="C00000"/>
          </a:solidFill>
        </p:spPr>
        <p:txBody>
          <a:bodyPr vert="horz" lIns="91440" tIns="45720" rIns="91440" bIns="45720" rtlCol="0" anchor="ctr"/>
          <a:lstStyle>
            <a:lvl1pPr algn="ctr">
              <a:defRPr sz="800">
                <a:solidFill>
                  <a:schemeClr val="bg1"/>
                </a:solidFill>
              </a:defRPr>
            </a:lvl1pPr>
          </a:lstStyle>
          <a:p>
            <a:r>
              <a:rPr lang="en-US" dirty="0"/>
              <a:t>CONFIDENTIAL</a:t>
            </a:r>
          </a:p>
        </p:txBody>
      </p:sp>
      <p:sp>
        <p:nvSpPr>
          <p:cNvPr id="11" name="Slide Number Placeholder 10"/>
          <p:cNvSpPr>
            <a:spLocks noGrp="1"/>
          </p:cNvSpPr>
          <p:nvPr>
            <p:ph type="sldNum" sz="quarter" idx="4"/>
          </p:nvPr>
        </p:nvSpPr>
        <p:spPr>
          <a:xfrm>
            <a:off x="0" y="4892040"/>
            <a:ext cx="347472" cy="219456"/>
          </a:xfrm>
          <a:prstGeom prst="rect">
            <a:avLst/>
          </a:prstGeom>
          <a:noFill/>
        </p:spPr>
        <p:txBody>
          <a:bodyPr vert="horz" lIns="91440" tIns="45720" rIns="91440" bIns="45720" rtlCol="0" anchor="ctr"/>
          <a:lstStyle>
            <a:lvl1pPr algn="ctr">
              <a:defRPr sz="800">
                <a:solidFill>
                  <a:schemeClr val="bg1"/>
                </a:solidFill>
              </a:defRPr>
            </a:lvl1pPr>
          </a:lstStyle>
          <a:p>
            <a:fld id="{D4325D4D-289E-48C1-B277-2BEB492A7D19}" type="slidenum">
              <a:rPr lang="en-US" smtClean="0"/>
              <a:pPr/>
              <a:t>‹#›</a:t>
            </a:fld>
            <a:endParaRPr lang="en-US" dirty="0"/>
          </a:p>
        </p:txBody>
      </p:sp>
      <p:sp>
        <p:nvSpPr>
          <p:cNvPr id="2" name="Date Placeholder 1">
            <a:extLst>
              <a:ext uri="{FF2B5EF4-FFF2-40B4-BE49-F238E27FC236}">
                <a16:creationId xmlns:a16="http://schemas.microsoft.com/office/drawing/2014/main" id="{9155EEC9-DDCC-B144-8594-B99EED8536A1}"/>
              </a:ext>
            </a:extLst>
          </p:cNvPr>
          <p:cNvSpPr>
            <a:spLocks noGrp="1"/>
          </p:cNvSpPr>
          <p:nvPr>
            <p:ph type="dt" sz="half" idx="2"/>
          </p:nvPr>
        </p:nvSpPr>
        <p:spPr>
          <a:xfrm>
            <a:off x="406400" y="4892040"/>
            <a:ext cx="1143000" cy="219456"/>
          </a:xfrm>
          <a:prstGeom prst="rect">
            <a:avLst/>
          </a:prstGeom>
        </p:spPr>
        <p:txBody>
          <a:bodyPr vert="horz" lIns="91440" tIns="45720" rIns="91440" bIns="45720" rtlCol="0" anchor="ctr"/>
          <a:lstStyle>
            <a:lvl1pPr algn="l">
              <a:defRPr lang="en-US" sz="800" kern="1200" smtClean="0">
                <a:solidFill>
                  <a:schemeClr val="bg1"/>
                </a:solidFill>
                <a:latin typeface="Arial" charset="0"/>
                <a:ea typeface="ヒラギノ角ゴ Pro W3" pitchFamily="1" charset="-128"/>
                <a:cs typeface="+mn-cs"/>
              </a:defRPr>
            </a:lvl1pPr>
          </a:lstStyle>
          <a:p>
            <a:fld id="{9229DA6E-A3B8-1947-8505-491B829906F8}" type="datetimeFigureOut">
              <a:rPr lang="en-US" smtClean="0"/>
              <a:pPr/>
              <a:t>3/7/2024</a:t>
            </a:fld>
            <a:endParaRPr lang="en-US" dirty="0"/>
          </a:p>
        </p:txBody>
      </p:sp>
    </p:spTree>
    <p:extLst>
      <p:ext uri="{BB962C8B-B14F-4D97-AF65-F5344CB8AC3E}">
        <p14:creationId xmlns:p14="http://schemas.microsoft.com/office/powerpoint/2010/main" val="3409837276"/>
      </p:ext>
    </p:extLst>
  </p:cSld>
  <p:clrMap bg1="lt1" tx1="dk1" bg2="lt2" tx2="dk2" accent1="accent1" accent2="accent2" accent3="accent3" accent4="accent4" accent5="accent5" accent6="accent6" hlink="hlink" folHlink="folHlink"/>
  <p:sldLayoutIdLst>
    <p:sldLayoutId id="2147484015" r:id="rId1"/>
    <p:sldLayoutId id="2147484028" r:id="rId2"/>
    <p:sldLayoutId id="2147484017" r:id="rId3"/>
    <p:sldLayoutId id="2147484018" r:id="rId4"/>
    <p:sldLayoutId id="2147484019" r:id="rId5"/>
    <p:sldLayoutId id="2147484020" r:id="rId6"/>
    <p:sldLayoutId id="2147484021" r:id="rId7"/>
    <p:sldLayoutId id="2147484022" r:id="rId8"/>
    <p:sldLayoutId id="2147484023" r:id="rId9"/>
    <p:sldLayoutId id="2147484024" r:id="rId10"/>
    <p:sldLayoutId id="2147484025" r:id="rId11"/>
    <p:sldLayoutId id="2147484026" r:id="rId12"/>
    <p:sldLayoutId id="2147484027" r:id="rId13"/>
  </p:sldLayoutIdLst>
  <p:hf hdr="0" dt="0"/>
  <p:txStyles>
    <p:titleStyle>
      <a:lvl1pPr marL="0" algn="l" rtl="0" eaLnBrk="1" fontAlgn="base" hangingPunct="1">
        <a:lnSpc>
          <a:spcPct val="90000"/>
        </a:lnSpc>
        <a:spcBef>
          <a:spcPct val="0"/>
        </a:spcBef>
        <a:spcAft>
          <a:spcPct val="0"/>
        </a:spcAft>
        <a:defRPr sz="2800" b="0" i="0">
          <a:solidFill>
            <a:schemeClr val="bg1"/>
          </a:solidFill>
          <a:latin typeface="Arial Narrow" panose="020B0604020202020204" pitchFamily="34" charset="0"/>
          <a:ea typeface="+mj-ea"/>
          <a:cs typeface="Arial Narrow" panose="020B0604020202020204" pitchFamily="34" charset="0"/>
        </a:defRPr>
      </a:lvl1pPr>
      <a:lvl2pPr algn="l" rtl="0" eaLnBrk="1" fontAlgn="base" hangingPunct="1">
        <a:spcBef>
          <a:spcPct val="0"/>
        </a:spcBef>
        <a:spcAft>
          <a:spcPct val="0"/>
        </a:spcAft>
        <a:defRPr sz="3200">
          <a:solidFill>
            <a:schemeClr val="bg1"/>
          </a:solidFill>
          <a:latin typeface="Arial Narrow" pitchFamily="1" charset="0"/>
          <a:cs typeface="Arial" charset="0"/>
        </a:defRPr>
      </a:lvl2pPr>
      <a:lvl3pPr algn="l" rtl="0" eaLnBrk="1" fontAlgn="base" hangingPunct="1">
        <a:spcBef>
          <a:spcPct val="0"/>
        </a:spcBef>
        <a:spcAft>
          <a:spcPct val="0"/>
        </a:spcAft>
        <a:defRPr sz="3200">
          <a:solidFill>
            <a:schemeClr val="bg1"/>
          </a:solidFill>
          <a:latin typeface="Arial Narrow" pitchFamily="1" charset="0"/>
          <a:cs typeface="Arial" charset="0"/>
        </a:defRPr>
      </a:lvl3pPr>
      <a:lvl4pPr algn="l" rtl="0" eaLnBrk="1" fontAlgn="base" hangingPunct="1">
        <a:spcBef>
          <a:spcPct val="0"/>
        </a:spcBef>
        <a:spcAft>
          <a:spcPct val="0"/>
        </a:spcAft>
        <a:defRPr sz="3200">
          <a:solidFill>
            <a:schemeClr val="bg1"/>
          </a:solidFill>
          <a:latin typeface="Arial Narrow" pitchFamily="1" charset="0"/>
          <a:cs typeface="Arial" charset="0"/>
        </a:defRPr>
      </a:lvl4pPr>
      <a:lvl5pPr algn="l" rtl="0" eaLnBrk="1" fontAlgn="base" hangingPunct="1">
        <a:spcBef>
          <a:spcPct val="0"/>
        </a:spcBef>
        <a:spcAft>
          <a:spcPct val="0"/>
        </a:spcAft>
        <a:defRPr sz="3200">
          <a:solidFill>
            <a:schemeClr val="bg1"/>
          </a:solidFill>
          <a:latin typeface="Arial Narrow" pitchFamily="1" charset="0"/>
          <a:cs typeface="Arial" charset="0"/>
        </a:defRPr>
      </a:lvl5pPr>
      <a:lvl6pPr marL="457200" algn="l" rtl="0" eaLnBrk="1" fontAlgn="base" hangingPunct="1">
        <a:spcBef>
          <a:spcPct val="0"/>
        </a:spcBef>
        <a:spcAft>
          <a:spcPct val="0"/>
        </a:spcAft>
        <a:defRPr sz="3200">
          <a:solidFill>
            <a:schemeClr val="bg1"/>
          </a:solidFill>
          <a:latin typeface="Arial Narrow" pitchFamily="1" charset="0"/>
          <a:cs typeface="Arial" charset="0"/>
        </a:defRPr>
      </a:lvl6pPr>
      <a:lvl7pPr marL="914400" algn="l" rtl="0" eaLnBrk="1" fontAlgn="base" hangingPunct="1">
        <a:spcBef>
          <a:spcPct val="0"/>
        </a:spcBef>
        <a:spcAft>
          <a:spcPct val="0"/>
        </a:spcAft>
        <a:defRPr sz="3200">
          <a:solidFill>
            <a:schemeClr val="bg1"/>
          </a:solidFill>
          <a:latin typeface="Arial Narrow" pitchFamily="1" charset="0"/>
          <a:cs typeface="Arial" charset="0"/>
        </a:defRPr>
      </a:lvl7pPr>
      <a:lvl8pPr marL="1371600" algn="l" rtl="0" eaLnBrk="1" fontAlgn="base" hangingPunct="1">
        <a:spcBef>
          <a:spcPct val="0"/>
        </a:spcBef>
        <a:spcAft>
          <a:spcPct val="0"/>
        </a:spcAft>
        <a:defRPr sz="3200">
          <a:solidFill>
            <a:schemeClr val="bg1"/>
          </a:solidFill>
          <a:latin typeface="Arial Narrow" pitchFamily="1" charset="0"/>
          <a:cs typeface="Arial" charset="0"/>
        </a:defRPr>
      </a:lvl8pPr>
      <a:lvl9pPr marL="1828800" algn="l" rtl="0" eaLnBrk="1" fontAlgn="base" hangingPunct="1">
        <a:spcBef>
          <a:spcPct val="0"/>
        </a:spcBef>
        <a:spcAft>
          <a:spcPct val="0"/>
        </a:spcAft>
        <a:defRPr sz="3200">
          <a:solidFill>
            <a:schemeClr val="bg1"/>
          </a:solidFill>
          <a:latin typeface="Arial Narrow" pitchFamily="1" charset="0"/>
          <a:cs typeface="Arial" charset="0"/>
        </a:defRPr>
      </a:lvl9pPr>
    </p:titleStyle>
    <p:bodyStyle>
      <a:lvl1pPr marL="225425" indent="-225425" algn="l" rtl="0" eaLnBrk="1" fontAlgn="base" hangingPunct="1">
        <a:spcBef>
          <a:spcPct val="20000"/>
        </a:spcBef>
        <a:spcAft>
          <a:spcPct val="0"/>
        </a:spcAft>
        <a:buClrTx/>
        <a:buSzPct val="80000"/>
        <a:buFont typeface="Courier New" panose="02070309020205020404" pitchFamily="49" charset="0"/>
        <a:buChar char="o"/>
        <a:defRPr sz="2000">
          <a:solidFill>
            <a:schemeClr val="bg1"/>
          </a:solidFill>
          <a:latin typeface="+mn-lt"/>
          <a:ea typeface="+mn-ea"/>
          <a:cs typeface="+mn-cs"/>
        </a:defRPr>
      </a:lvl1pPr>
      <a:lvl2pPr marL="457200" indent="-231775" algn="l" rtl="0" eaLnBrk="1" fontAlgn="base" hangingPunct="1">
        <a:spcBef>
          <a:spcPct val="20000"/>
        </a:spcBef>
        <a:spcAft>
          <a:spcPct val="0"/>
        </a:spcAft>
        <a:buClrTx/>
        <a:buSzPct val="80000"/>
        <a:buFont typeface="Arial" panose="020B0604020202020204" pitchFamily="34" charset="0"/>
        <a:buChar char="•"/>
        <a:tabLst/>
        <a:defRPr sz="1800">
          <a:solidFill>
            <a:schemeClr val="bg1"/>
          </a:solidFill>
          <a:latin typeface="+mn-lt"/>
          <a:cs typeface="+mn-cs"/>
        </a:defRPr>
      </a:lvl2pPr>
      <a:lvl3pPr marL="679450" indent="-222250" algn="l" rtl="0" eaLnBrk="1" fontAlgn="base" hangingPunct="1">
        <a:spcBef>
          <a:spcPct val="20000"/>
        </a:spcBef>
        <a:spcAft>
          <a:spcPct val="0"/>
        </a:spcAft>
        <a:buClrTx/>
        <a:buSzPct val="80000"/>
        <a:buFont typeface="System Font Regular"/>
        <a:buChar char="-"/>
        <a:defRPr sz="1600">
          <a:solidFill>
            <a:schemeClr val="bg1"/>
          </a:solidFill>
          <a:latin typeface="+mn-lt"/>
          <a:cs typeface="+mn-cs"/>
        </a:defRPr>
      </a:lvl3pPr>
      <a:lvl4pPr marL="1600200" indent="-228600" algn="l" rtl="0" eaLnBrk="1" fontAlgn="base" hangingPunct="1">
        <a:spcBef>
          <a:spcPct val="20000"/>
        </a:spcBef>
        <a:spcAft>
          <a:spcPct val="0"/>
        </a:spcAft>
        <a:buClr>
          <a:srgbClr val="003F82"/>
        </a:buClr>
        <a:buSzPct val="80000"/>
        <a:buFont typeface="Wingdings" pitchFamily="2" charset="2"/>
        <a:buChar char="§"/>
        <a:defRPr sz="1400">
          <a:solidFill>
            <a:schemeClr val="tx1"/>
          </a:solidFill>
          <a:latin typeface="+mn-lt"/>
          <a:cs typeface="+mn-cs"/>
        </a:defRPr>
      </a:lvl4pPr>
      <a:lvl5pPr marL="2057400" indent="-228600" algn="l" rtl="0" eaLnBrk="1" fontAlgn="base" hangingPunct="1">
        <a:spcBef>
          <a:spcPct val="20000"/>
        </a:spcBef>
        <a:spcAft>
          <a:spcPct val="0"/>
        </a:spcAft>
        <a:buClr>
          <a:srgbClr val="003F82"/>
        </a:buClr>
        <a:buSzPct val="80000"/>
        <a:buFont typeface="Wingdings" pitchFamily="2" charset="2"/>
        <a:buChar char="§"/>
        <a:defRPr sz="1200">
          <a:solidFill>
            <a:schemeClr val="tx1"/>
          </a:solidFill>
          <a:latin typeface="+mn-lt"/>
          <a:cs typeface="+mn-cs"/>
        </a:defRPr>
      </a:lvl5pPr>
      <a:lvl6pPr marL="2514600" indent="-228600" algn="l" rtl="0" eaLnBrk="1" fontAlgn="base" hangingPunct="1">
        <a:spcBef>
          <a:spcPct val="20000"/>
        </a:spcBef>
        <a:spcAft>
          <a:spcPct val="0"/>
        </a:spcAft>
        <a:buClr>
          <a:srgbClr val="003F82"/>
        </a:buClr>
        <a:buSzPct val="80000"/>
        <a:buFont typeface="Wingdings" pitchFamily="1" charset="2"/>
        <a:buChar char="§"/>
        <a:defRPr sz="1200">
          <a:solidFill>
            <a:schemeClr val="tx1"/>
          </a:solidFill>
          <a:latin typeface="+mn-lt"/>
          <a:cs typeface="+mn-cs"/>
        </a:defRPr>
      </a:lvl6pPr>
      <a:lvl7pPr marL="2971800" indent="-228600" algn="l" rtl="0" eaLnBrk="1" fontAlgn="base" hangingPunct="1">
        <a:spcBef>
          <a:spcPct val="20000"/>
        </a:spcBef>
        <a:spcAft>
          <a:spcPct val="0"/>
        </a:spcAft>
        <a:buClr>
          <a:srgbClr val="003F82"/>
        </a:buClr>
        <a:buSzPct val="80000"/>
        <a:buFont typeface="Wingdings" pitchFamily="1" charset="2"/>
        <a:buChar char="§"/>
        <a:defRPr sz="1200">
          <a:solidFill>
            <a:schemeClr val="tx1"/>
          </a:solidFill>
          <a:latin typeface="+mn-lt"/>
          <a:cs typeface="+mn-cs"/>
        </a:defRPr>
      </a:lvl7pPr>
      <a:lvl8pPr marL="3429000" indent="-228600" algn="l" rtl="0" eaLnBrk="1" fontAlgn="base" hangingPunct="1">
        <a:spcBef>
          <a:spcPct val="20000"/>
        </a:spcBef>
        <a:spcAft>
          <a:spcPct val="0"/>
        </a:spcAft>
        <a:buClr>
          <a:srgbClr val="003F82"/>
        </a:buClr>
        <a:buSzPct val="80000"/>
        <a:buFont typeface="Wingdings" pitchFamily="1" charset="2"/>
        <a:buChar char="§"/>
        <a:defRPr sz="1200">
          <a:solidFill>
            <a:schemeClr val="tx1"/>
          </a:solidFill>
          <a:latin typeface="+mn-lt"/>
          <a:cs typeface="+mn-cs"/>
        </a:defRPr>
      </a:lvl8pPr>
      <a:lvl9pPr marL="3886200" indent="-228600" algn="l" rtl="0" eaLnBrk="1" fontAlgn="base" hangingPunct="1">
        <a:spcBef>
          <a:spcPct val="20000"/>
        </a:spcBef>
        <a:spcAft>
          <a:spcPct val="0"/>
        </a:spcAft>
        <a:buClr>
          <a:srgbClr val="003F82"/>
        </a:buClr>
        <a:buSzPct val="80000"/>
        <a:buFont typeface="Wingdings" pitchFamily="1" charset="2"/>
        <a:buChar char="§"/>
        <a:defRPr sz="12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2.xml"/><Relationship Id="rId4" Type="http://schemas.openxmlformats.org/officeDocument/2006/relationships/image" Target="../media/image12.jpg"/></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DB0435A-F4AC-80DE-9D33-95BC2778DA55}"/>
              </a:ext>
            </a:extLst>
          </p:cNvPr>
          <p:cNvSpPr>
            <a:spLocks noGrp="1"/>
          </p:cNvSpPr>
          <p:nvPr>
            <p:ph type="ctrTitle"/>
          </p:nvPr>
        </p:nvSpPr>
        <p:spPr>
          <a:xfrm>
            <a:off x="290439" y="294792"/>
            <a:ext cx="4735323" cy="857732"/>
          </a:xfrm>
        </p:spPr>
        <p:txBody>
          <a:bodyPr wrap="square" anchor="ctr">
            <a:normAutofit/>
          </a:bodyPr>
          <a:lstStyle/>
          <a:p>
            <a:r>
              <a:rPr lang="en-US" sz="1800" dirty="0">
                <a:effectLst/>
                <a:latin typeface="Times New Roman" panose="02020603050405020304" pitchFamily="18" charset="0"/>
                <a:ea typeface="Calibri" panose="020F0502020204030204" pitchFamily="34" charset="0"/>
              </a:rPr>
              <a:t>Social and Emotional Learning, Academic Achievement, and Inequality</a:t>
            </a:r>
            <a:endParaRPr lang="en-US" dirty="0"/>
          </a:p>
        </p:txBody>
      </p:sp>
      <p:sp>
        <p:nvSpPr>
          <p:cNvPr id="2" name="Text Placeholder 1">
            <a:extLst>
              <a:ext uri="{FF2B5EF4-FFF2-40B4-BE49-F238E27FC236}">
                <a16:creationId xmlns:a16="http://schemas.microsoft.com/office/drawing/2014/main" id="{ADC9916B-6597-F9F0-3470-D76D81D7F201}"/>
              </a:ext>
            </a:extLst>
          </p:cNvPr>
          <p:cNvSpPr>
            <a:spLocks noGrp="1"/>
          </p:cNvSpPr>
          <p:nvPr>
            <p:ph type="body" sz="quarter" idx="15"/>
          </p:nvPr>
        </p:nvSpPr>
        <p:spPr/>
        <p:txBody>
          <a:bodyPr/>
          <a:lstStyle/>
          <a:p>
            <a:r>
              <a:rPr lang="en-US" dirty="0"/>
              <a:t>Julianne Norman</a:t>
            </a:r>
          </a:p>
          <a:p>
            <a:r>
              <a:rPr lang="en-US" dirty="0"/>
              <a:t>SEL Technical Advisor</a:t>
            </a:r>
          </a:p>
        </p:txBody>
      </p:sp>
      <p:sp>
        <p:nvSpPr>
          <p:cNvPr id="13" name="Slide Number Placeholder 3">
            <a:extLst>
              <a:ext uri="{FF2B5EF4-FFF2-40B4-BE49-F238E27FC236}">
                <a16:creationId xmlns:a16="http://schemas.microsoft.com/office/drawing/2014/main" id="{540D2374-BF4E-31A9-880D-C1AB46BF1CB3}"/>
              </a:ext>
            </a:extLst>
          </p:cNvPr>
          <p:cNvSpPr>
            <a:spLocks noGrp="1"/>
          </p:cNvSpPr>
          <p:nvPr>
            <p:ph type="sldNum" sz="quarter" idx="4294967295"/>
          </p:nvPr>
        </p:nvSpPr>
        <p:spPr>
          <a:xfrm>
            <a:off x="0" y="4892675"/>
            <a:ext cx="347663" cy="219075"/>
          </a:xfrm>
        </p:spPr>
        <p:txBody>
          <a:bodyPr/>
          <a:lstStyle/>
          <a:p>
            <a:pPr>
              <a:spcAft>
                <a:spcPts val="600"/>
              </a:spcAft>
            </a:pPr>
            <a:fld id="{D4325D4D-289E-48C1-B277-2BEB492A7D19}" type="slidenum">
              <a:rPr lang="en-US" smtClean="0"/>
              <a:pPr>
                <a:spcAft>
                  <a:spcPts val="600"/>
                </a:spcAft>
              </a:pPr>
              <a:t>1</a:t>
            </a:fld>
            <a:endParaRPr lang="en-US"/>
          </a:p>
        </p:txBody>
      </p:sp>
      <p:sp>
        <p:nvSpPr>
          <p:cNvPr id="4" name="Subtitle 3">
            <a:extLst>
              <a:ext uri="{FF2B5EF4-FFF2-40B4-BE49-F238E27FC236}">
                <a16:creationId xmlns:a16="http://schemas.microsoft.com/office/drawing/2014/main" id="{ECD56C09-7C1B-2726-E974-083C9F5D7342}"/>
              </a:ext>
            </a:extLst>
          </p:cNvPr>
          <p:cNvSpPr>
            <a:spLocks noGrp="1"/>
          </p:cNvSpPr>
          <p:nvPr>
            <p:ph type="subTitle" idx="1"/>
          </p:nvPr>
        </p:nvSpPr>
        <p:spPr/>
        <p:txBody>
          <a:bodyPr/>
          <a:lstStyle/>
          <a:p>
            <a:r>
              <a:rPr lang="en-US" sz="1400" i="1" dirty="0"/>
              <a:t>SEL’s potential to improve academic outcomes: Expanding the evidence base</a:t>
            </a:r>
          </a:p>
        </p:txBody>
      </p:sp>
    </p:spTree>
    <p:extLst>
      <p:ext uri="{BB962C8B-B14F-4D97-AF65-F5344CB8AC3E}">
        <p14:creationId xmlns:p14="http://schemas.microsoft.com/office/powerpoint/2010/main" val="21354043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Content Placeholder 12">
            <a:extLst>
              <a:ext uri="{FF2B5EF4-FFF2-40B4-BE49-F238E27FC236}">
                <a16:creationId xmlns:a16="http://schemas.microsoft.com/office/drawing/2014/main" id="{89E60E95-7C7B-F863-40C1-4B465BC26481}"/>
              </a:ext>
            </a:extLst>
          </p:cNvPr>
          <p:cNvPicPr>
            <a:picLocks noGrp="1" noChangeAspect="1"/>
          </p:cNvPicPr>
          <p:nvPr>
            <p:ph sz="quarter" idx="4294967295"/>
          </p:nvPr>
        </p:nvPicPr>
        <p:blipFill>
          <a:blip r:embed="rId3"/>
          <a:stretch>
            <a:fillRect/>
          </a:stretch>
        </p:blipFill>
        <p:spPr>
          <a:xfrm>
            <a:off x="136526" y="1543050"/>
            <a:ext cx="4011161" cy="2685191"/>
          </a:xfrm>
          <a:prstGeom prst="rect">
            <a:avLst/>
          </a:prstGeom>
        </p:spPr>
      </p:pic>
      <p:pic>
        <p:nvPicPr>
          <p:cNvPr id="7" name="Content Placeholder 6" descr="A group of people sitting at a table&#10;&#10;Description automatically generated">
            <a:extLst>
              <a:ext uri="{FF2B5EF4-FFF2-40B4-BE49-F238E27FC236}">
                <a16:creationId xmlns:a16="http://schemas.microsoft.com/office/drawing/2014/main" id="{F1DFA402-E479-2E3D-0C15-8049685CC9D6}"/>
              </a:ext>
            </a:extLst>
          </p:cNvPr>
          <p:cNvPicPr>
            <a:picLocks noGrp="1" noChangeAspect="1"/>
          </p:cNvPicPr>
          <p:nvPr>
            <p:ph sz="quarter" idx="4294967295"/>
          </p:nvPr>
        </p:nvPicPr>
        <p:blipFill>
          <a:blip r:embed="rId4">
            <a:extLst>
              <a:ext uri="{28A0092B-C50C-407E-A947-70E740481C1C}">
                <a14:useLocalDpi xmlns:a14="http://schemas.microsoft.com/office/drawing/2010/main" val="0"/>
              </a:ext>
            </a:extLst>
          </a:blip>
          <a:stretch>
            <a:fillRect/>
          </a:stretch>
        </p:blipFill>
        <p:spPr>
          <a:xfrm>
            <a:off x="4915667" y="1543050"/>
            <a:ext cx="4061646" cy="2685191"/>
          </a:xfrm>
        </p:spPr>
      </p:pic>
      <p:sp>
        <p:nvSpPr>
          <p:cNvPr id="9" name="Title 8">
            <a:extLst>
              <a:ext uri="{FF2B5EF4-FFF2-40B4-BE49-F238E27FC236}">
                <a16:creationId xmlns:a16="http://schemas.microsoft.com/office/drawing/2014/main" id="{E47E3EA9-7A6F-7FC1-803E-B6795BE44598}"/>
              </a:ext>
            </a:extLst>
          </p:cNvPr>
          <p:cNvSpPr>
            <a:spLocks noGrp="1"/>
          </p:cNvSpPr>
          <p:nvPr>
            <p:ph type="title"/>
          </p:nvPr>
        </p:nvSpPr>
        <p:spPr>
          <a:xfrm>
            <a:off x="137160" y="137160"/>
            <a:ext cx="8842248" cy="971550"/>
          </a:xfrm>
        </p:spPr>
        <p:txBody>
          <a:bodyPr wrap="square" anchor="ctr">
            <a:normAutofit/>
          </a:bodyPr>
          <a:lstStyle/>
          <a:p>
            <a:r>
              <a:rPr lang="en-US" dirty="0"/>
              <a:t>SEL’s potential to improve the learning crisis</a:t>
            </a:r>
          </a:p>
        </p:txBody>
      </p:sp>
      <p:sp>
        <p:nvSpPr>
          <p:cNvPr id="19" name="Slide Number Placeholder 2">
            <a:extLst>
              <a:ext uri="{FF2B5EF4-FFF2-40B4-BE49-F238E27FC236}">
                <a16:creationId xmlns:a16="http://schemas.microsoft.com/office/drawing/2014/main" id="{30BF1BFD-1B11-9538-DDD5-849F6D7A64F0}"/>
              </a:ext>
            </a:extLst>
          </p:cNvPr>
          <p:cNvSpPr>
            <a:spLocks noGrp="1"/>
          </p:cNvSpPr>
          <p:nvPr>
            <p:ph type="sldNum" sz="quarter" idx="10"/>
          </p:nvPr>
        </p:nvSpPr>
        <p:spPr>
          <a:xfrm>
            <a:off x="0" y="4892040"/>
            <a:ext cx="347472" cy="219456"/>
          </a:xfrm>
        </p:spPr>
        <p:txBody>
          <a:bodyPr anchor="ctr">
            <a:normAutofit/>
          </a:bodyPr>
          <a:lstStyle/>
          <a:p>
            <a:pPr>
              <a:spcAft>
                <a:spcPts val="600"/>
              </a:spcAft>
            </a:pPr>
            <a:fld id="{D4325D4D-289E-48C1-B277-2BEB492A7D19}" type="slidenum">
              <a:rPr lang="en-US" smtClean="0"/>
              <a:pPr>
                <a:spcAft>
                  <a:spcPts val="600"/>
                </a:spcAft>
              </a:pPr>
              <a:t>2</a:t>
            </a:fld>
            <a:endParaRPr lang="en-US"/>
          </a:p>
        </p:txBody>
      </p:sp>
      <p:sp>
        <p:nvSpPr>
          <p:cNvPr id="14" name="Arrow: Right 13">
            <a:extLst>
              <a:ext uri="{FF2B5EF4-FFF2-40B4-BE49-F238E27FC236}">
                <a16:creationId xmlns:a16="http://schemas.microsoft.com/office/drawing/2014/main" id="{627E8B87-E0CC-8126-8E60-F2AD1E2B6D2B}"/>
              </a:ext>
            </a:extLst>
          </p:cNvPr>
          <p:cNvSpPr/>
          <p:nvPr/>
        </p:nvSpPr>
        <p:spPr bwMode="auto">
          <a:xfrm>
            <a:off x="4159489" y="2832577"/>
            <a:ext cx="598141" cy="556891"/>
          </a:xfrm>
          <a:prstGeom prst="rightArrow">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accent6">
                  <a:lumMod val="75000"/>
                </a:schemeClr>
              </a:solidFill>
              <a:effectLst/>
              <a:latin typeface="Arial" charset="0"/>
              <a:ea typeface="ヒラギノ角ゴ Pro W3" pitchFamily="1" charset="-128"/>
            </a:endParaRPr>
          </a:p>
        </p:txBody>
      </p:sp>
      <p:sp>
        <p:nvSpPr>
          <p:cNvPr id="15" name="Arrow: Right 14">
            <a:extLst>
              <a:ext uri="{FF2B5EF4-FFF2-40B4-BE49-F238E27FC236}">
                <a16:creationId xmlns:a16="http://schemas.microsoft.com/office/drawing/2014/main" id="{35A1FB05-7560-5307-96B7-3C6C2F7F29B0}"/>
              </a:ext>
            </a:extLst>
          </p:cNvPr>
          <p:cNvSpPr/>
          <p:nvPr/>
        </p:nvSpPr>
        <p:spPr bwMode="auto">
          <a:xfrm>
            <a:off x="4241989" y="2990850"/>
            <a:ext cx="598141" cy="192505"/>
          </a:xfrm>
          <a:prstGeom prst="rightArrow">
            <a:avLst/>
          </a:prstGeom>
          <a:solidFill>
            <a:srgbClr val="92D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ヒラギノ角ゴ Pro W3" pitchFamily="1" charset="-128"/>
            </a:endParaRPr>
          </a:p>
        </p:txBody>
      </p:sp>
    </p:spTree>
    <p:extLst>
      <p:ext uri="{BB962C8B-B14F-4D97-AF65-F5344CB8AC3E}">
        <p14:creationId xmlns:p14="http://schemas.microsoft.com/office/powerpoint/2010/main" val="16257004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E47E3EA9-7A6F-7FC1-803E-B6795BE44598}"/>
              </a:ext>
            </a:extLst>
          </p:cNvPr>
          <p:cNvSpPr>
            <a:spLocks noGrp="1"/>
          </p:cNvSpPr>
          <p:nvPr>
            <p:ph type="title"/>
          </p:nvPr>
        </p:nvSpPr>
        <p:spPr/>
        <p:txBody>
          <a:bodyPr wrap="square" anchor="ctr">
            <a:normAutofit/>
          </a:bodyPr>
          <a:lstStyle/>
          <a:p>
            <a:r>
              <a:rPr lang="en-US" dirty="0"/>
              <a:t>Assessments and Results: Kenya</a:t>
            </a:r>
          </a:p>
        </p:txBody>
      </p:sp>
      <p:sp>
        <p:nvSpPr>
          <p:cNvPr id="19" name="Slide Number Placeholder 2">
            <a:extLst>
              <a:ext uri="{FF2B5EF4-FFF2-40B4-BE49-F238E27FC236}">
                <a16:creationId xmlns:a16="http://schemas.microsoft.com/office/drawing/2014/main" id="{30BF1BFD-1B11-9538-DDD5-849F6D7A64F0}"/>
              </a:ext>
            </a:extLst>
          </p:cNvPr>
          <p:cNvSpPr>
            <a:spLocks noGrp="1"/>
          </p:cNvSpPr>
          <p:nvPr>
            <p:ph type="sldNum" sz="quarter" idx="10"/>
          </p:nvPr>
        </p:nvSpPr>
        <p:spPr/>
        <p:txBody>
          <a:bodyPr anchor="ctr">
            <a:normAutofit/>
          </a:bodyPr>
          <a:lstStyle/>
          <a:p>
            <a:pPr>
              <a:spcAft>
                <a:spcPts val="600"/>
              </a:spcAft>
            </a:pPr>
            <a:fld id="{D4325D4D-289E-48C1-B277-2BEB492A7D19}" type="slidenum">
              <a:rPr lang="en-US" smtClean="0"/>
              <a:pPr>
                <a:spcAft>
                  <a:spcPts val="600"/>
                </a:spcAft>
              </a:pPr>
              <a:t>3</a:t>
            </a:fld>
            <a:endParaRPr lang="en-US"/>
          </a:p>
        </p:txBody>
      </p:sp>
      <p:sp>
        <p:nvSpPr>
          <p:cNvPr id="2" name="Content Placeholder 1">
            <a:extLst>
              <a:ext uri="{FF2B5EF4-FFF2-40B4-BE49-F238E27FC236}">
                <a16:creationId xmlns:a16="http://schemas.microsoft.com/office/drawing/2014/main" id="{F279ED8B-A0D7-2C00-6C53-BA2B5B128946}"/>
              </a:ext>
            </a:extLst>
          </p:cNvPr>
          <p:cNvSpPr>
            <a:spLocks noGrp="1"/>
          </p:cNvSpPr>
          <p:nvPr>
            <p:ph sz="quarter" idx="12"/>
          </p:nvPr>
        </p:nvSpPr>
        <p:spPr>
          <a:xfrm>
            <a:off x="137160" y="855030"/>
            <a:ext cx="4206241" cy="3790950"/>
          </a:xfrm>
        </p:spPr>
        <p:txBody>
          <a:bodyPr/>
          <a:lstStyle/>
          <a:p>
            <a:r>
              <a:rPr lang="en-US" dirty="0"/>
              <a:t>Study 1: A National Survey of SEL in Grades 1-3 in Kenya</a:t>
            </a:r>
          </a:p>
          <a:p>
            <a:pPr lvl="1"/>
            <a:r>
              <a:rPr lang="en-US" dirty="0"/>
              <a:t>6,300 children selected randomly; nationally representative</a:t>
            </a:r>
          </a:p>
          <a:p>
            <a:pPr lvl="1"/>
            <a:r>
              <a:rPr lang="en-US" dirty="0"/>
              <a:t>SEL assessment with six subtest:</a:t>
            </a:r>
          </a:p>
          <a:p>
            <a:pPr lvl="2"/>
            <a:r>
              <a:rPr lang="en-US" dirty="0"/>
              <a:t>Assessor-rated confidence</a:t>
            </a:r>
          </a:p>
          <a:p>
            <a:pPr lvl="2"/>
            <a:r>
              <a:rPr lang="en-US" dirty="0"/>
              <a:t>Self-rated confidence</a:t>
            </a:r>
          </a:p>
          <a:p>
            <a:pPr lvl="2"/>
            <a:r>
              <a:rPr lang="en-US" dirty="0"/>
              <a:t>Relationships</a:t>
            </a:r>
          </a:p>
          <a:p>
            <a:pPr lvl="2"/>
            <a:r>
              <a:rPr lang="en-US" dirty="0"/>
              <a:t>Hostile attribution bias</a:t>
            </a:r>
          </a:p>
          <a:p>
            <a:pPr lvl="2"/>
            <a:r>
              <a:rPr lang="en-US" dirty="0"/>
              <a:t>Creativity</a:t>
            </a:r>
          </a:p>
          <a:p>
            <a:pPr lvl="2"/>
            <a:r>
              <a:rPr lang="en-US" dirty="0"/>
              <a:t>Perceived learning environment</a:t>
            </a:r>
          </a:p>
        </p:txBody>
      </p:sp>
      <p:sp>
        <p:nvSpPr>
          <p:cNvPr id="14" name="Arrow: Right 13">
            <a:extLst>
              <a:ext uri="{FF2B5EF4-FFF2-40B4-BE49-F238E27FC236}">
                <a16:creationId xmlns:a16="http://schemas.microsoft.com/office/drawing/2014/main" id="{627E8B87-E0CC-8126-8E60-F2AD1E2B6D2B}"/>
              </a:ext>
            </a:extLst>
          </p:cNvPr>
          <p:cNvSpPr/>
          <p:nvPr/>
        </p:nvSpPr>
        <p:spPr bwMode="auto">
          <a:xfrm>
            <a:off x="4159489" y="2832577"/>
            <a:ext cx="598141" cy="556891"/>
          </a:xfrm>
          <a:prstGeom prst="rightArrow">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accent6">
                  <a:lumMod val="75000"/>
                </a:schemeClr>
              </a:solidFill>
              <a:effectLst/>
              <a:latin typeface="Arial" charset="0"/>
              <a:ea typeface="ヒラギノ角ゴ Pro W3" pitchFamily="1" charset="-128"/>
            </a:endParaRPr>
          </a:p>
        </p:txBody>
      </p:sp>
      <p:graphicFrame>
        <p:nvGraphicFramePr>
          <p:cNvPr id="5" name="Content Placeholder 4">
            <a:extLst>
              <a:ext uri="{FF2B5EF4-FFF2-40B4-BE49-F238E27FC236}">
                <a16:creationId xmlns:a16="http://schemas.microsoft.com/office/drawing/2014/main" id="{C8F5E3FC-823E-4A5D-7DE8-34F787389349}"/>
              </a:ext>
            </a:extLst>
          </p:cNvPr>
          <p:cNvGraphicFramePr>
            <a:graphicFrameLocks noGrp="1"/>
          </p:cNvGraphicFramePr>
          <p:nvPr>
            <p:ph sz="quarter" idx="13"/>
            <p:extLst>
              <p:ext uri="{D42A27DB-BD31-4B8C-83A1-F6EECF244321}">
                <p14:modId xmlns:p14="http://schemas.microsoft.com/office/powerpoint/2010/main" val="3263024840"/>
              </p:ext>
            </p:extLst>
          </p:nvPr>
        </p:nvGraphicFramePr>
        <p:xfrm>
          <a:off x="4572000" y="914400"/>
          <a:ext cx="4406900" cy="379095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FE27B476-8926-46C3-F30A-45DDA0B48C13}"/>
              </a:ext>
            </a:extLst>
          </p:cNvPr>
          <p:cNvSpPr txBox="1"/>
          <p:nvPr/>
        </p:nvSpPr>
        <p:spPr>
          <a:xfrm>
            <a:off x="4914385" y="516476"/>
            <a:ext cx="4049486" cy="677108"/>
          </a:xfrm>
          <a:prstGeom prst="rect">
            <a:avLst/>
          </a:prstGeom>
          <a:noFill/>
        </p:spPr>
        <p:txBody>
          <a:bodyPr wrap="square" rtlCol="0">
            <a:spAutoFit/>
          </a:bodyPr>
          <a:lstStyle/>
          <a:p>
            <a:pPr algn="ctr"/>
            <a:r>
              <a:rPr lang="en-US" sz="1000" b="1" dirty="0">
                <a:solidFill>
                  <a:schemeClr val="bg1"/>
                </a:solidFill>
                <a:effectLst/>
                <a:latin typeface="+mn-lt"/>
                <a:ea typeface="Calibri" panose="020F0502020204030204" pitchFamily="34" charset="0"/>
              </a:rPr>
              <a:t>Improvements in English oral reading fluency scores associated with demographic and SEL variables </a:t>
            </a:r>
            <a:endParaRPr lang="en-US" sz="1000" dirty="0">
              <a:solidFill>
                <a:schemeClr val="bg1"/>
              </a:solidFill>
              <a:effectLst/>
              <a:latin typeface="+mn-lt"/>
              <a:ea typeface="Calibri" panose="020F0502020204030204" pitchFamily="34" charset="0"/>
            </a:endParaRPr>
          </a:p>
          <a:p>
            <a:pPr algn="ctr"/>
            <a:endParaRPr lang="en-US" dirty="0"/>
          </a:p>
        </p:txBody>
      </p:sp>
    </p:spTree>
    <p:extLst>
      <p:ext uri="{BB962C8B-B14F-4D97-AF65-F5344CB8AC3E}">
        <p14:creationId xmlns:p14="http://schemas.microsoft.com/office/powerpoint/2010/main" val="7767098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E1EB94-3BE1-526A-61B2-54A9C8CAA6E2}"/>
              </a:ext>
            </a:extLst>
          </p:cNvPr>
          <p:cNvSpPr>
            <a:spLocks noGrp="1"/>
          </p:cNvSpPr>
          <p:nvPr>
            <p:ph type="title"/>
          </p:nvPr>
        </p:nvSpPr>
        <p:spPr/>
        <p:txBody>
          <a:bodyPr/>
          <a:lstStyle/>
          <a:p>
            <a:r>
              <a:rPr lang="en-US" dirty="0"/>
              <a:t>Assessment and Results: Ethiopia</a:t>
            </a:r>
          </a:p>
        </p:txBody>
      </p:sp>
      <p:sp>
        <p:nvSpPr>
          <p:cNvPr id="3" name="Slide Number Placeholder 2">
            <a:extLst>
              <a:ext uri="{FF2B5EF4-FFF2-40B4-BE49-F238E27FC236}">
                <a16:creationId xmlns:a16="http://schemas.microsoft.com/office/drawing/2014/main" id="{637E1E4B-7747-6D46-337D-ADD56E63C0C6}"/>
              </a:ext>
            </a:extLst>
          </p:cNvPr>
          <p:cNvSpPr>
            <a:spLocks noGrp="1"/>
          </p:cNvSpPr>
          <p:nvPr>
            <p:ph type="sldNum" sz="quarter" idx="10"/>
          </p:nvPr>
        </p:nvSpPr>
        <p:spPr/>
        <p:txBody>
          <a:bodyPr/>
          <a:lstStyle/>
          <a:p>
            <a:fld id="{D4325D4D-289E-48C1-B277-2BEB492A7D19}" type="slidenum">
              <a:rPr lang="en-US" smtClean="0"/>
              <a:pPr/>
              <a:t>4</a:t>
            </a:fld>
            <a:endParaRPr lang="en-US"/>
          </a:p>
        </p:txBody>
      </p:sp>
      <p:sp>
        <p:nvSpPr>
          <p:cNvPr id="5" name="Content Placeholder 4">
            <a:extLst>
              <a:ext uri="{FF2B5EF4-FFF2-40B4-BE49-F238E27FC236}">
                <a16:creationId xmlns:a16="http://schemas.microsoft.com/office/drawing/2014/main" id="{BE0BD9CE-F2D3-30EB-CC49-80AE1C3792D4}"/>
              </a:ext>
            </a:extLst>
          </p:cNvPr>
          <p:cNvSpPr>
            <a:spLocks noGrp="1"/>
          </p:cNvSpPr>
          <p:nvPr>
            <p:ph sz="quarter" idx="12"/>
          </p:nvPr>
        </p:nvSpPr>
        <p:spPr>
          <a:xfrm>
            <a:off x="137160" y="718677"/>
            <a:ext cx="4206241" cy="3790950"/>
          </a:xfrm>
        </p:spPr>
        <p:txBody>
          <a:bodyPr/>
          <a:lstStyle/>
          <a:p>
            <a:r>
              <a:rPr lang="en-US" dirty="0"/>
              <a:t>Study 2: The Relationship between Agency and Academic Achievement in Young Lives Data</a:t>
            </a:r>
          </a:p>
          <a:p>
            <a:pPr lvl="1"/>
            <a:r>
              <a:rPr lang="en-US" dirty="0">
                <a:latin typeface="Times New Roman" panose="02020603050405020304" pitchFamily="18" charset="0"/>
                <a:ea typeface="Calibri" panose="020F0502020204030204" pitchFamily="34" charset="0"/>
              </a:rPr>
              <a:t>L</a:t>
            </a:r>
            <a:r>
              <a:rPr lang="en-US" sz="1800" dirty="0">
                <a:effectLst/>
                <a:latin typeface="Times New Roman" panose="02020603050405020304" pitchFamily="18" charset="0"/>
                <a:ea typeface="Calibri" panose="020F0502020204030204" pitchFamily="34" charset="0"/>
              </a:rPr>
              <a:t>ongitudinal research project following 12,000 children in Ethiopia, India, Peru, and Vietnam since 2002</a:t>
            </a:r>
          </a:p>
          <a:p>
            <a:pPr lvl="1"/>
            <a:r>
              <a:rPr lang="en-US" dirty="0">
                <a:latin typeface="Times New Roman" panose="02020603050405020304" pitchFamily="18" charset="0"/>
              </a:rPr>
              <a:t>Agency</a:t>
            </a:r>
          </a:p>
          <a:p>
            <a:pPr lvl="2"/>
            <a:r>
              <a:rPr lang="en-US" dirty="0">
                <a:latin typeface="Times New Roman" panose="02020603050405020304" pitchFamily="18" charset="0"/>
              </a:rPr>
              <a:t>If I try hard, I can improve my situation in life.</a:t>
            </a:r>
          </a:p>
          <a:p>
            <a:pPr lvl="2"/>
            <a:r>
              <a:rPr lang="en-US" dirty="0">
                <a:latin typeface="Times New Roman" panose="02020603050405020304" pitchFamily="18" charset="0"/>
              </a:rPr>
              <a:t>I like to make plans for my future studies and work.</a:t>
            </a:r>
          </a:p>
          <a:p>
            <a:pPr lvl="2"/>
            <a:r>
              <a:rPr lang="en-US" dirty="0">
                <a:latin typeface="Times New Roman" panose="02020603050405020304" pitchFamily="18" charset="0"/>
              </a:rPr>
              <a:t>If I study hard, I will be rewarded with a better job in the future</a:t>
            </a:r>
            <a:endParaRPr lang="en-US" dirty="0"/>
          </a:p>
          <a:p>
            <a:pPr lvl="1"/>
            <a:endParaRPr lang="en-US" dirty="0"/>
          </a:p>
        </p:txBody>
      </p:sp>
      <p:pic>
        <p:nvPicPr>
          <p:cNvPr id="7" name="Content Placeholder 6">
            <a:extLst>
              <a:ext uri="{FF2B5EF4-FFF2-40B4-BE49-F238E27FC236}">
                <a16:creationId xmlns:a16="http://schemas.microsoft.com/office/drawing/2014/main" id="{AA281D32-338F-04EC-0BD2-B2C739F74D2B}"/>
              </a:ext>
            </a:extLst>
          </p:cNvPr>
          <p:cNvPicPr>
            <a:picLocks noGrp="1" noChangeAspect="1"/>
          </p:cNvPicPr>
          <p:nvPr>
            <p:ph sz="quarter" idx="13"/>
          </p:nvPr>
        </p:nvPicPr>
        <p:blipFill>
          <a:blip r:embed="rId3"/>
          <a:stretch>
            <a:fillRect/>
          </a:stretch>
        </p:blipFill>
        <p:spPr>
          <a:xfrm>
            <a:off x="4572000" y="1655928"/>
            <a:ext cx="4406900" cy="2307894"/>
          </a:xfrm>
          <a:prstGeom prst="rect">
            <a:avLst/>
          </a:prstGeom>
          <a:solidFill>
            <a:schemeClr val="bg1"/>
          </a:solidFill>
        </p:spPr>
      </p:pic>
      <p:sp>
        <p:nvSpPr>
          <p:cNvPr id="9" name="TextBox 8">
            <a:extLst>
              <a:ext uri="{FF2B5EF4-FFF2-40B4-BE49-F238E27FC236}">
                <a16:creationId xmlns:a16="http://schemas.microsoft.com/office/drawing/2014/main" id="{9DC03686-213E-1957-2C04-3294EBAF0152}"/>
              </a:ext>
            </a:extLst>
          </p:cNvPr>
          <p:cNvSpPr txBox="1"/>
          <p:nvPr/>
        </p:nvSpPr>
        <p:spPr>
          <a:xfrm>
            <a:off x="4572000" y="705368"/>
            <a:ext cx="4585580" cy="461665"/>
          </a:xfrm>
          <a:prstGeom prst="rect">
            <a:avLst/>
          </a:prstGeom>
          <a:noFill/>
        </p:spPr>
        <p:txBody>
          <a:bodyPr wrap="square">
            <a:spAutoFit/>
          </a:bodyPr>
          <a:lstStyle/>
          <a:p>
            <a:r>
              <a:rPr lang="en-US" sz="1200" dirty="0">
                <a:solidFill>
                  <a:schemeClr val="bg1"/>
                </a:solidFill>
                <a:effectLst/>
                <a:latin typeface="+mn-lt"/>
                <a:ea typeface="Times New Roman" panose="02020603050405020304" pitchFamily="18" charset="0"/>
              </a:rPr>
              <a:t>The longitudinal relationship between mathematics achievement and agency in Ethiopia</a:t>
            </a:r>
            <a:endParaRPr lang="en-US" sz="1200" dirty="0">
              <a:solidFill>
                <a:schemeClr val="bg1"/>
              </a:solidFill>
              <a:latin typeface="+mn-lt"/>
            </a:endParaRPr>
          </a:p>
        </p:txBody>
      </p:sp>
    </p:spTree>
    <p:extLst>
      <p:ext uri="{BB962C8B-B14F-4D97-AF65-F5344CB8AC3E}">
        <p14:creationId xmlns:p14="http://schemas.microsoft.com/office/powerpoint/2010/main" val="31195285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70156-8E79-3BD0-E9A9-B375C9153538}"/>
              </a:ext>
            </a:extLst>
          </p:cNvPr>
          <p:cNvSpPr>
            <a:spLocks noGrp="1"/>
          </p:cNvSpPr>
          <p:nvPr>
            <p:ph type="title"/>
          </p:nvPr>
        </p:nvSpPr>
        <p:spPr>
          <a:xfrm>
            <a:off x="137160" y="137160"/>
            <a:ext cx="8842248" cy="960120"/>
          </a:xfrm>
        </p:spPr>
        <p:txBody>
          <a:bodyPr wrap="square" anchor="ctr">
            <a:normAutofit/>
          </a:bodyPr>
          <a:lstStyle/>
          <a:p>
            <a:r>
              <a:rPr lang="en-US" dirty="0"/>
              <a:t>Implications</a:t>
            </a:r>
          </a:p>
        </p:txBody>
      </p:sp>
      <p:sp>
        <p:nvSpPr>
          <p:cNvPr id="3" name="Slide Number Placeholder 2">
            <a:extLst>
              <a:ext uri="{FF2B5EF4-FFF2-40B4-BE49-F238E27FC236}">
                <a16:creationId xmlns:a16="http://schemas.microsoft.com/office/drawing/2014/main" id="{F6DD663D-72DC-FE0B-B90E-D7F312596DAC}"/>
              </a:ext>
            </a:extLst>
          </p:cNvPr>
          <p:cNvSpPr>
            <a:spLocks noGrp="1"/>
          </p:cNvSpPr>
          <p:nvPr>
            <p:ph type="sldNum" sz="quarter" idx="10"/>
          </p:nvPr>
        </p:nvSpPr>
        <p:spPr>
          <a:xfrm>
            <a:off x="0" y="4892040"/>
            <a:ext cx="347472" cy="219456"/>
          </a:xfrm>
        </p:spPr>
        <p:txBody>
          <a:bodyPr anchor="ctr">
            <a:normAutofit/>
          </a:bodyPr>
          <a:lstStyle/>
          <a:p>
            <a:pPr>
              <a:spcAft>
                <a:spcPts val="600"/>
              </a:spcAft>
            </a:pPr>
            <a:fld id="{D4325D4D-289E-48C1-B277-2BEB492A7D19}" type="slidenum">
              <a:rPr lang="en-US" smtClean="0"/>
              <a:pPr>
                <a:spcAft>
                  <a:spcPts val="600"/>
                </a:spcAft>
              </a:pPr>
              <a:t>5</a:t>
            </a:fld>
            <a:endParaRPr lang="en-US"/>
          </a:p>
        </p:txBody>
      </p:sp>
      <p:pic>
        <p:nvPicPr>
          <p:cNvPr id="12" name="Content Placeholder 11" descr="A close-up of children smiling&#10;&#10;Description automatically generated">
            <a:extLst>
              <a:ext uri="{FF2B5EF4-FFF2-40B4-BE49-F238E27FC236}">
                <a16:creationId xmlns:a16="http://schemas.microsoft.com/office/drawing/2014/main" id="{767DD1B7-F8D7-458F-8CA2-F072B878C29C}"/>
              </a:ext>
            </a:extLst>
          </p:cNvPr>
          <p:cNvPicPr>
            <a:picLocks noGrp="1" noChangeAspect="1"/>
          </p:cNvPicPr>
          <p:nvPr>
            <p:ph sz="quarter" idx="12"/>
          </p:nvPr>
        </p:nvPicPr>
        <p:blipFill rotWithShape="1">
          <a:blip r:embed="rId3">
            <a:extLst>
              <a:ext uri="{28A0092B-C50C-407E-A947-70E740481C1C}">
                <a14:useLocalDpi xmlns:a14="http://schemas.microsoft.com/office/drawing/2010/main" val="0"/>
              </a:ext>
            </a:extLst>
          </a:blip>
          <a:srcRect l="13015" r="2857" b="-2"/>
          <a:stretch/>
        </p:blipFill>
        <p:spPr>
          <a:xfrm>
            <a:off x="137160" y="1268730"/>
            <a:ext cx="4331208" cy="3436620"/>
          </a:xfrm>
          <a:noFill/>
        </p:spPr>
      </p:pic>
      <p:sp>
        <p:nvSpPr>
          <p:cNvPr id="10" name="Content Placeholder 9">
            <a:extLst>
              <a:ext uri="{FF2B5EF4-FFF2-40B4-BE49-F238E27FC236}">
                <a16:creationId xmlns:a16="http://schemas.microsoft.com/office/drawing/2014/main" id="{ECDC32A9-F115-8349-07C0-F3390E519D70}"/>
              </a:ext>
            </a:extLst>
          </p:cNvPr>
          <p:cNvSpPr>
            <a:spLocks noGrp="1"/>
          </p:cNvSpPr>
          <p:nvPr>
            <p:ph sz="quarter" idx="13"/>
          </p:nvPr>
        </p:nvSpPr>
        <p:spPr>
          <a:xfrm>
            <a:off x="4648200" y="1268730"/>
            <a:ext cx="4331208" cy="3436620"/>
          </a:xfrm>
        </p:spPr>
        <p:txBody>
          <a:bodyPr wrap="square" anchor="t">
            <a:normAutofit/>
          </a:bodyPr>
          <a:lstStyle/>
          <a:p>
            <a:pPr marL="457200" indent="-457200">
              <a:buFont typeface="+mj-lt"/>
              <a:buAutoNum type="arabicPeriod"/>
            </a:pPr>
            <a:r>
              <a:rPr lang="en-US" dirty="0"/>
              <a:t>S</a:t>
            </a:r>
            <a:r>
              <a:rPr lang="en-US" dirty="0">
                <a:effectLst/>
              </a:rPr>
              <a:t>ocial-emotional competencies and learning environments are related to academic learning and may help explain inequalities in academic achievement. </a:t>
            </a:r>
          </a:p>
          <a:p>
            <a:pPr marL="457200" indent="-457200">
              <a:buFont typeface="+mj-lt"/>
              <a:buAutoNum type="arabicPeriod"/>
            </a:pPr>
            <a:r>
              <a:rPr lang="en-US" dirty="0"/>
              <a:t>F</a:t>
            </a:r>
            <a:r>
              <a:rPr lang="en-US" dirty="0">
                <a:effectLst/>
              </a:rPr>
              <a:t>ine-tune understanding of SEL: identifying the relationship between specific SEL skills and academic achievement. </a:t>
            </a:r>
          </a:p>
          <a:p>
            <a:pPr marL="457200" indent="-457200">
              <a:buFont typeface="+mj-lt"/>
              <a:buAutoNum type="arabicPeriod"/>
            </a:pPr>
            <a:r>
              <a:rPr lang="en-US" dirty="0"/>
              <a:t>Learning climate matters</a:t>
            </a:r>
          </a:p>
          <a:p>
            <a:pPr marL="0" indent="0">
              <a:buNone/>
            </a:pPr>
            <a:endParaRPr lang="en-US" dirty="0"/>
          </a:p>
        </p:txBody>
      </p:sp>
    </p:spTree>
    <p:extLst>
      <p:ext uri="{BB962C8B-B14F-4D97-AF65-F5344CB8AC3E}">
        <p14:creationId xmlns:p14="http://schemas.microsoft.com/office/powerpoint/2010/main" val="2038582814"/>
      </p:ext>
    </p:extLst>
  </p:cSld>
  <p:clrMapOvr>
    <a:masterClrMapping/>
  </p:clrMapOvr>
</p:sld>
</file>

<file path=ppt/theme/theme1.xml><?xml version="1.0" encoding="utf-8"?>
<a:theme xmlns:a="http://schemas.openxmlformats.org/drawingml/2006/main" name="RTI Corporate (White)">
  <a:themeElements>
    <a:clrScheme name="RTI New 6">
      <a:dk1>
        <a:srgbClr val="000000"/>
      </a:dk1>
      <a:lt1>
        <a:srgbClr val="FFFFFF"/>
      </a:lt1>
      <a:dk2>
        <a:srgbClr val="000000"/>
      </a:dk2>
      <a:lt2>
        <a:srgbClr val="808080"/>
      </a:lt2>
      <a:accent1>
        <a:srgbClr val="1E4E96"/>
      </a:accent1>
      <a:accent2>
        <a:srgbClr val="00A3E0"/>
      </a:accent2>
      <a:accent3>
        <a:srgbClr val="68478D"/>
      </a:accent3>
      <a:accent4>
        <a:srgbClr val="83BD00"/>
      </a:accent4>
      <a:accent5>
        <a:srgbClr val="FFC845"/>
      </a:accent5>
      <a:accent6>
        <a:srgbClr val="FF595D"/>
      </a:accent6>
      <a:hlink>
        <a:srgbClr val="0045C7"/>
      </a:hlink>
      <a:folHlink>
        <a:srgbClr val="5D6EC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ea typeface="ヒラギノ角ゴ Pro W3" pitchFamily="1" charset="-12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ea typeface="ヒラギノ角ゴ Pro W3" pitchFamily="1" charset="-128"/>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IE_CIES_template" id="{1511C8BC-9E34-42A2-B82F-A6563F969F92}" vid="{F3343186-4A7D-4413-AE44-A8758FABA2AA}"/>
    </a:ext>
  </a:extLst>
</a:theme>
</file>

<file path=ppt/theme/theme2.xml><?xml version="1.0" encoding="utf-8"?>
<a:theme xmlns:a="http://schemas.openxmlformats.org/drawingml/2006/main" name="RTI Corporate (Blue)">
  <a:themeElements>
    <a:clrScheme name="RTI New 6">
      <a:dk1>
        <a:srgbClr val="000000"/>
      </a:dk1>
      <a:lt1>
        <a:srgbClr val="FFFFFF"/>
      </a:lt1>
      <a:dk2>
        <a:srgbClr val="000000"/>
      </a:dk2>
      <a:lt2>
        <a:srgbClr val="808080"/>
      </a:lt2>
      <a:accent1>
        <a:srgbClr val="1E4E96"/>
      </a:accent1>
      <a:accent2>
        <a:srgbClr val="00A3E0"/>
      </a:accent2>
      <a:accent3>
        <a:srgbClr val="68478D"/>
      </a:accent3>
      <a:accent4>
        <a:srgbClr val="83BD00"/>
      </a:accent4>
      <a:accent5>
        <a:srgbClr val="FFC845"/>
      </a:accent5>
      <a:accent6>
        <a:srgbClr val="FF595D"/>
      </a:accent6>
      <a:hlink>
        <a:srgbClr val="0045C7"/>
      </a:hlink>
      <a:folHlink>
        <a:srgbClr val="5D6EC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ea typeface="ヒラギノ角ゴ Pro W3" pitchFamily="1" charset="-12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ea typeface="ヒラギノ角ゴ Pro W3" pitchFamily="1" charset="-128"/>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IE_CIES_template" id="{1511C8BC-9E34-42A2-B82F-A6563F969F92}" vid="{F7FB9EEC-73DE-4BBF-A647-4784B318F670}"/>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a14f467b-51a7-472f-b4fe-a732781584a1" xsi:nil="true"/>
    <lcf76f155ced4ddcb4097134ff3c332f xmlns="6522f3fb-e15e-4d9f-8376-ad490d89a12c">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5B579F82BAF144A81C64B7FB42F09E3" ma:contentTypeVersion="16" ma:contentTypeDescription="Create a new document." ma:contentTypeScope="" ma:versionID="bcbbdb8823a38922c3ccd3e7bfa18b79">
  <xsd:schema xmlns:xsd="http://www.w3.org/2001/XMLSchema" xmlns:xs="http://www.w3.org/2001/XMLSchema" xmlns:p="http://schemas.microsoft.com/office/2006/metadata/properties" xmlns:ns2="6522f3fb-e15e-4d9f-8376-ad490d89a12c" xmlns:ns3="a14f467b-51a7-472f-b4fe-a732781584a1" targetNamespace="http://schemas.microsoft.com/office/2006/metadata/properties" ma:root="true" ma:fieldsID="e66a57496c94b20b4b1f714d449c2264" ns2:_="" ns3:_="">
    <xsd:import namespace="6522f3fb-e15e-4d9f-8376-ad490d89a12c"/>
    <xsd:import namespace="a14f467b-51a7-472f-b4fe-a732781584a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SearchProperties" minOccurs="0"/>
                <xsd:element ref="ns2:MediaServiceObjectDetectorVersions"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522f3fb-e15e-4d9f-8376-ad490d89a12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SearchProperties" ma:index="14" nillable="true" ma:displayName="MediaServiceSearchProperties" ma:hidden="true" ma:internalName="MediaServiceSearchProperties" ma:readOnly="true">
      <xsd:simpleType>
        <xsd:restriction base="dms:Note"/>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23b40f3a-84d0-4acf-ad34-a39173ff9cc9"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element name="MediaServiceGenerationTime" ma:index="22" nillable="true" ma:displayName="MediaServiceGenerationTime" ma:hidden="true" ma:internalName="MediaServiceGenerationTime" ma:readOnly="true">
      <xsd:simpleType>
        <xsd:restriction base="dms:Text"/>
      </xsd:simpleType>
    </xsd:element>
    <xsd:element name="MediaServiceEventHashCode" ma:index="23"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14f467b-51a7-472f-b4fe-a732781584a1"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106f54d7-7f7c-46e7-a3cf-4b75598d98d9}" ma:internalName="TaxCatchAll" ma:showField="CatchAllData" ma:web="a14f467b-51a7-472f-b4fe-a732781584a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9466EE0-959F-431F-97ED-A925EF99E94F}">
  <ds:schemaRefs>
    <ds:schemaRef ds:uri="http://schemas.microsoft.com/sharepoint/v3/contenttype/forms"/>
  </ds:schemaRefs>
</ds:datastoreItem>
</file>

<file path=customXml/itemProps2.xml><?xml version="1.0" encoding="utf-8"?>
<ds:datastoreItem xmlns:ds="http://schemas.openxmlformats.org/officeDocument/2006/customXml" ds:itemID="{9B9CB693-0DEF-4114-9482-174E83C8CC11}">
  <ds:schemaRefs>
    <ds:schemaRef ds:uri="b69ef277-f419-46c0-b6de-5c9f1ffc4181"/>
    <ds:schemaRef ds:uri="http://schemas.microsoft.com/office/2006/documentManagement/types"/>
    <ds:schemaRef ds:uri="http://purl.org/dc/dcmitype/"/>
    <ds:schemaRef ds:uri="f2f92bbf-80a1-42c2-99a9-8ec146ab4a8b"/>
    <ds:schemaRef ds:uri="http://purl.org/dc/elements/1.1/"/>
    <ds:schemaRef ds:uri="http://schemas.microsoft.com/office/2006/metadata/properties"/>
    <ds:schemaRef ds:uri="http://schemas.openxmlformats.org/package/2006/metadata/core-properties"/>
    <ds:schemaRef ds:uri="http://purl.org/dc/terms/"/>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839B8FAB-960E-40F4-B423-A09484ED4A4E}"/>
</file>

<file path=docProps/app.xml><?xml version="1.0" encoding="utf-8"?>
<Properties xmlns="http://schemas.openxmlformats.org/officeDocument/2006/extended-properties" xmlns:vt="http://schemas.openxmlformats.org/officeDocument/2006/docPropsVTypes">
  <Template/>
  <TotalTime>4580</TotalTime>
  <Words>2478</Words>
  <Application>Microsoft Office PowerPoint</Application>
  <PresentationFormat>On-screen Show (16:9)</PresentationFormat>
  <Paragraphs>78</Paragraphs>
  <Slides>5</Slides>
  <Notes>4</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5</vt:i4>
      </vt:variant>
    </vt:vector>
  </HeadingPairs>
  <TitlesOfParts>
    <vt:vector size="14" baseType="lpstr">
      <vt:lpstr>Arial</vt:lpstr>
      <vt:lpstr>Arial Narrow</vt:lpstr>
      <vt:lpstr>Calibri</vt:lpstr>
      <vt:lpstr>Courier New</vt:lpstr>
      <vt:lpstr>System Font Regular</vt:lpstr>
      <vt:lpstr>Times New Roman</vt:lpstr>
      <vt:lpstr>Wingdings</vt:lpstr>
      <vt:lpstr>RTI Corporate (White)</vt:lpstr>
      <vt:lpstr>RTI Corporate (Blue)</vt:lpstr>
      <vt:lpstr>Social and Emotional Learning, Academic Achievement, and Inequality</vt:lpstr>
      <vt:lpstr>SEL’s potential to improve the learning crisis</vt:lpstr>
      <vt:lpstr>Assessments and Results: Kenya</vt:lpstr>
      <vt:lpstr>Assessment and Results: Ethiopia</vt:lpstr>
      <vt:lpstr>Implications</vt:lpstr>
    </vt:vector>
  </TitlesOfParts>
  <Company>RTI International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Read, Zachary</dc:creator>
  <cp:lastModifiedBy>Norman, Julianne</cp:lastModifiedBy>
  <cp:revision>84</cp:revision>
  <cp:lastPrinted>2020-02-14T14:03:35Z</cp:lastPrinted>
  <dcterms:created xsi:type="dcterms:W3CDTF">2019-05-23T17:51:34Z</dcterms:created>
  <dcterms:modified xsi:type="dcterms:W3CDTF">2024-03-08T15:21:15Z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0x01010075B579F82BAF144A81C64B7FB42F09E3</vt:lpwstr>
  </property>
  <property fmtid="{D5CDD505-2E9C-101B-9397-08002B2CF9AE}" pid="3" name="MediaServiceImageTags">
    <vt:lpwstr/>
  </property>
</Properties>
</file>